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9" r:id="rId3"/>
    <p:sldId id="257" r:id="rId4"/>
    <p:sldId id="260" r:id="rId5"/>
    <p:sldId id="258" r:id="rId6"/>
    <p:sldId id="267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0F6"/>
    <a:srgbClr val="BA303D"/>
    <a:srgbClr val="BE2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2;&#1088;&#1100;&#1103;\Documents\2018\&#1086;&#1087;&#1099;&#1090;&#1099;\&#1082;%20&#1087;&#1088;&#1077;&#1079;&#1077;&#1085;&#1090;&#1072;&#1094;&#1080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Урожайность в зачете, ц/га</c:v>
                </c:pt>
              </c:strCache>
            </c:strRef>
          </c:tx>
          <c:spPr>
            <a:solidFill>
              <a:srgbClr val="BA30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Алексеич</c:v>
                </c:pt>
                <c:pt idx="1">
                  <c:v>Этана</c:v>
                </c:pt>
                <c:pt idx="2">
                  <c:v>Антонина</c:v>
                </c:pt>
                <c:pt idx="3">
                  <c:v>Веха</c:v>
                </c:pt>
                <c:pt idx="4">
                  <c:v>Губернатор Дона</c:v>
                </c:pt>
                <c:pt idx="5">
                  <c:v>Юка</c:v>
                </c:pt>
                <c:pt idx="6">
                  <c:v>Гром</c:v>
                </c:pt>
                <c:pt idx="7">
                  <c:v>Торрилд</c:v>
                </c:pt>
                <c:pt idx="8">
                  <c:v>Льговская 4</c:v>
                </c:pt>
                <c:pt idx="9">
                  <c:v>Скипетр</c:v>
                </c:pt>
                <c:pt idx="10">
                  <c:v>Безостая 100</c:v>
                </c:pt>
                <c:pt idx="11">
                  <c:v>Московская 56</c:v>
                </c:pt>
                <c:pt idx="12">
                  <c:v>Немчиновская 57</c:v>
                </c:pt>
                <c:pt idx="13">
                  <c:v>Московская 40</c:v>
                </c:pt>
                <c:pt idx="14">
                  <c:v>Ермак</c:v>
                </c:pt>
                <c:pt idx="15">
                  <c:v>Прасковья</c:v>
                </c:pt>
              </c:strCache>
            </c:strRef>
          </c:cat>
          <c:val>
            <c:numRef>
              <c:f>Лист1!$C$2:$C$17</c:f>
              <c:numCache>
                <c:formatCode>0.0</c:formatCode>
                <c:ptCount val="16"/>
                <c:pt idx="0">
                  <c:v>92.712558139534877</c:v>
                </c:pt>
                <c:pt idx="1">
                  <c:v>89.734883720930242</c:v>
                </c:pt>
                <c:pt idx="2">
                  <c:v>86.814263565891466</c:v>
                </c:pt>
                <c:pt idx="3">
                  <c:v>86.755348837209297</c:v>
                </c:pt>
                <c:pt idx="4">
                  <c:v>85.633488372093026</c:v>
                </c:pt>
                <c:pt idx="5">
                  <c:v>83.603100775193795</c:v>
                </c:pt>
                <c:pt idx="6">
                  <c:v>83.444031007751946</c:v>
                </c:pt>
                <c:pt idx="7">
                  <c:v>78.847131782945738</c:v>
                </c:pt>
                <c:pt idx="8">
                  <c:v>78.395038759689925</c:v>
                </c:pt>
                <c:pt idx="9">
                  <c:v>78.032558139534899</c:v>
                </c:pt>
                <c:pt idx="10">
                  <c:v>77.182325581395361</c:v>
                </c:pt>
                <c:pt idx="11">
                  <c:v>75.516899224806195</c:v>
                </c:pt>
                <c:pt idx="12">
                  <c:v>74.062480620155029</c:v>
                </c:pt>
                <c:pt idx="13">
                  <c:v>71.978914728682184</c:v>
                </c:pt>
                <c:pt idx="14">
                  <c:v>70.616589147286831</c:v>
                </c:pt>
                <c:pt idx="15">
                  <c:v>63.722790697674412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3-48CD-B444-4F48AB1AD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20"/>
        <c:axId val="413201328"/>
        <c:axId val="413422416"/>
      </c:barChar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Белок, 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Алексеич</c:v>
                </c:pt>
                <c:pt idx="1">
                  <c:v>Этана</c:v>
                </c:pt>
                <c:pt idx="2">
                  <c:v>Антонина</c:v>
                </c:pt>
                <c:pt idx="3">
                  <c:v>Веха</c:v>
                </c:pt>
                <c:pt idx="4">
                  <c:v>Губернатор Дона</c:v>
                </c:pt>
                <c:pt idx="5">
                  <c:v>Юка</c:v>
                </c:pt>
                <c:pt idx="6">
                  <c:v>Гром</c:v>
                </c:pt>
                <c:pt idx="7">
                  <c:v>Торрилд</c:v>
                </c:pt>
                <c:pt idx="8">
                  <c:v>Льговская 4</c:v>
                </c:pt>
                <c:pt idx="9">
                  <c:v>Скипетр</c:v>
                </c:pt>
                <c:pt idx="10">
                  <c:v>Безостая 100</c:v>
                </c:pt>
                <c:pt idx="11">
                  <c:v>Московская 56</c:v>
                </c:pt>
                <c:pt idx="12">
                  <c:v>Немчиновская 57</c:v>
                </c:pt>
                <c:pt idx="13">
                  <c:v>Московская 40</c:v>
                </c:pt>
                <c:pt idx="14">
                  <c:v>Ермак</c:v>
                </c:pt>
                <c:pt idx="15">
                  <c:v>Прасковья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13.6</c:v>
                </c:pt>
                <c:pt idx="1">
                  <c:v>13.2</c:v>
                </c:pt>
                <c:pt idx="2">
                  <c:v>14.3</c:v>
                </c:pt>
                <c:pt idx="3">
                  <c:v>12.9</c:v>
                </c:pt>
                <c:pt idx="4">
                  <c:v>13.3</c:v>
                </c:pt>
                <c:pt idx="5">
                  <c:v>13.9</c:v>
                </c:pt>
                <c:pt idx="6">
                  <c:v>13</c:v>
                </c:pt>
                <c:pt idx="7">
                  <c:v>13.7</c:v>
                </c:pt>
                <c:pt idx="8">
                  <c:v>13.5</c:v>
                </c:pt>
                <c:pt idx="9">
                  <c:v>13.8</c:v>
                </c:pt>
                <c:pt idx="10">
                  <c:v>14</c:v>
                </c:pt>
                <c:pt idx="11">
                  <c:v>13.7</c:v>
                </c:pt>
                <c:pt idx="12">
                  <c:v>14</c:v>
                </c:pt>
                <c:pt idx="13">
                  <c:v>16.2</c:v>
                </c:pt>
                <c:pt idx="14">
                  <c:v>14.2</c:v>
                </c:pt>
                <c:pt idx="1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3-48CD-B444-4F48AB1AD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20"/>
        <c:axId val="167571120"/>
        <c:axId val="267391824"/>
      </c:barChart>
      <c:catAx>
        <c:axId val="41320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422416"/>
        <c:crosses val="autoZero"/>
        <c:auto val="1"/>
        <c:lblAlgn val="ctr"/>
        <c:lblOffset val="100"/>
        <c:noMultiLvlLbl val="0"/>
      </c:catAx>
      <c:valAx>
        <c:axId val="413422416"/>
        <c:scaling>
          <c:orientation val="minMax"/>
          <c:max val="120"/>
          <c:min val="40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201328"/>
        <c:crosses val="autoZero"/>
        <c:crossBetween val="between"/>
      </c:valAx>
      <c:valAx>
        <c:axId val="267391824"/>
        <c:scaling>
          <c:orientation val="maxMin"/>
          <c:max val="27"/>
          <c:min val="10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71120"/>
        <c:crosses val="max"/>
        <c:crossBetween val="between"/>
      </c:valAx>
      <c:catAx>
        <c:axId val="16757112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673918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2862284259922"/>
          <c:y val="4.6154781798270789E-2"/>
          <c:w val="0.51533892070309395"/>
          <c:h val="0.797127147168410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осн!$C$2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осн!$B$3:$B$14</c:f>
              <c:strCache>
                <c:ptCount val="12"/>
                <c:pt idx="0">
                  <c:v>300 CaSO4 + 200 селитры+ КАС 73+47+47</c:v>
                </c:pt>
                <c:pt idx="1">
                  <c:v>200 селитры + 73+47+47</c:v>
                </c:pt>
                <c:pt idx="2">
                  <c:v>КСL 150 + сульфоаммофос 200 + КАС 73+47+47</c:v>
                </c:pt>
                <c:pt idx="3">
                  <c:v>300 CaSO4 + 200 селитры+ КАС 73+47+47</c:v>
                </c:pt>
                <c:pt idx="4">
                  <c:v>200 селитры + 73+47+47</c:v>
                </c:pt>
                <c:pt idx="5">
                  <c:v>КСL 150 + сульфоаммофос 200 + КАС 73+47+47</c:v>
                </c:pt>
                <c:pt idx="6">
                  <c:v>300 CaSO4 + 200 селитры+ КАС 73+47+47</c:v>
                </c:pt>
                <c:pt idx="7">
                  <c:v>200 селитры + 73+47+47</c:v>
                </c:pt>
                <c:pt idx="8">
                  <c:v>КСL 150 + сульфоаммофос 200 + КАС 73+47+47</c:v>
                </c:pt>
                <c:pt idx="9">
                  <c:v>300 CaSO4 + 200 селитры+ КАС 73+47+47</c:v>
                </c:pt>
                <c:pt idx="10">
                  <c:v>200 селитры + 73+47+47</c:v>
                </c:pt>
                <c:pt idx="11">
                  <c:v>КСL 150 + сульфоаммофос 200 + КАС 73+47+47</c:v>
                </c:pt>
              </c:strCache>
            </c:strRef>
          </c:cat>
          <c:val>
            <c:numRef>
              <c:f>осн!$C$3:$C$14</c:f>
              <c:numCache>
                <c:formatCode>0.0</c:formatCode>
                <c:ptCount val="12"/>
                <c:pt idx="0">
                  <c:v>83.806511627906971</c:v>
                </c:pt>
                <c:pt idx="1">
                  <c:v>77.289069767441859</c:v>
                </c:pt>
                <c:pt idx="2">
                  <c:v>79.417441860465118</c:v>
                </c:pt>
                <c:pt idx="3">
                  <c:v>70.579069767441865</c:v>
                </c:pt>
                <c:pt idx="4">
                  <c:v>70.261860465116285</c:v>
                </c:pt>
                <c:pt idx="5">
                  <c:v>71.005813953488371</c:v>
                </c:pt>
                <c:pt idx="6">
                  <c:v>75.009767441860461</c:v>
                </c:pt>
                <c:pt idx="7">
                  <c:v>72.119069767441857</c:v>
                </c:pt>
                <c:pt idx="8">
                  <c:v>76.495348837209292</c:v>
                </c:pt>
                <c:pt idx="9">
                  <c:v>70.193953488372102</c:v>
                </c:pt>
                <c:pt idx="10">
                  <c:v>67.816511627906976</c:v>
                </c:pt>
                <c:pt idx="11">
                  <c:v>70.243953488372085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8-4E18-A0DC-DE1FB350D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78185231"/>
        <c:axId val="1634159039"/>
      </c:barChart>
      <c:barChart>
        <c:barDir val="bar"/>
        <c:grouping val="clustered"/>
        <c:varyColors val="0"/>
        <c:ser>
          <c:idx val="1"/>
          <c:order val="1"/>
          <c:tx>
            <c:strRef>
              <c:f>осн!$D$2</c:f>
              <c:strCache>
                <c:ptCount val="1"/>
                <c:pt idx="0">
                  <c:v>Белок ср, 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осн!$B$3:$B$14</c:f>
              <c:strCache>
                <c:ptCount val="12"/>
                <c:pt idx="0">
                  <c:v>300 CaSO4 + 200 селитры+ КАС 73+47+47</c:v>
                </c:pt>
                <c:pt idx="1">
                  <c:v>200 селитры + 73+47+47</c:v>
                </c:pt>
                <c:pt idx="2">
                  <c:v>КСL 150 + сульфоаммофос 200 + КАС 73+47+47</c:v>
                </c:pt>
                <c:pt idx="3">
                  <c:v>300 CaSO4 + 200 селитры+ КАС 73+47+47</c:v>
                </c:pt>
                <c:pt idx="4">
                  <c:v>200 селитры + 73+47+47</c:v>
                </c:pt>
                <c:pt idx="5">
                  <c:v>КСL 150 + сульфоаммофос 200 + КАС 73+47+47</c:v>
                </c:pt>
                <c:pt idx="6">
                  <c:v>300 CaSO4 + 200 селитры+ КАС 73+47+47</c:v>
                </c:pt>
                <c:pt idx="7">
                  <c:v>200 селитры + 73+47+47</c:v>
                </c:pt>
                <c:pt idx="8">
                  <c:v>КСL 150 + сульфоаммофос 200 + КАС 73+47+47</c:v>
                </c:pt>
                <c:pt idx="9">
                  <c:v>300 CaSO4 + 200 селитры+ КАС 73+47+47</c:v>
                </c:pt>
                <c:pt idx="10">
                  <c:v>200 селитры + 73+47+47</c:v>
                </c:pt>
                <c:pt idx="11">
                  <c:v>КСL 150 + сульфоаммофос 200 + КАС 73+47+47</c:v>
                </c:pt>
              </c:strCache>
            </c:strRef>
          </c:cat>
          <c:val>
            <c:numRef>
              <c:f>осн!$D$3:$D$14</c:f>
              <c:numCache>
                <c:formatCode>General</c:formatCode>
                <c:ptCount val="12"/>
                <c:pt idx="0">
                  <c:v>13.3</c:v>
                </c:pt>
                <c:pt idx="1">
                  <c:v>13.4</c:v>
                </c:pt>
                <c:pt idx="2">
                  <c:v>13.1</c:v>
                </c:pt>
                <c:pt idx="3">
                  <c:v>14</c:v>
                </c:pt>
                <c:pt idx="4">
                  <c:v>14.6</c:v>
                </c:pt>
                <c:pt idx="5">
                  <c:v>14.6</c:v>
                </c:pt>
                <c:pt idx="6">
                  <c:v>13.8</c:v>
                </c:pt>
                <c:pt idx="7">
                  <c:v>14.1</c:v>
                </c:pt>
                <c:pt idx="8">
                  <c:v>13.7</c:v>
                </c:pt>
                <c:pt idx="9">
                  <c:v>16.3</c:v>
                </c:pt>
                <c:pt idx="10">
                  <c:v>16.100000000000001</c:v>
                </c:pt>
                <c:pt idx="11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8-4E18-A0DC-DE1FB350D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1259647"/>
        <c:axId val="1825658191"/>
      </c:barChart>
      <c:catAx>
        <c:axId val="17781852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4159039"/>
        <c:crosses val="autoZero"/>
        <c:auto val="1"/>
        <c:lblAlgn val="ctr"/>
        <c:lblOffset val="100"/>
        <c:noMultiLvlLbl val="0"/>
      </c:catAx>
      <c:valAx>
        <c:axId val="1634159039"/>
        <c:scaling>
          <c:orientation val="minMax"/>
          <c:max val="110"/>
          <c:min val="50"/>
        </c:scaling>
        <c:delete val="0"/>
        <c:axPos val="b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8185231"/>
        <c:crosses val="autoZero"/>
        <c:crossBetween val="between"/>
      </c:valAx>
      <c:valAx>
        <c:axId val="1825658191"/>
        <c:scaling>
          <c:orientation val="maxMin"/>
          <c:max val="20"/>
          <c:min val="10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1259647"/>
        <c:crosses val="max"/>
        <c:crossBetween val="between"/>
      </c:valAx>
      <c:catAx>
        <c:axId val="1821259647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8256581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33734987671995E-2"/>
          <c:y val="2.5698373362296197E-2"/>
          <c:w val="0.90972202338344066"/>
          <c:h val="0.73565657410781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200 селитры</c:v>
                </c:pt>
                <c:pt idx="1">
                  <c:v>200 селитры + 300 CaSO4</c:v>
                </c:pt>
                <c:pt idx="2">
                  <c:v>200 селитры</c:v>
                </c:pt>
                <c:pt idx="3">
                  <c:v>200 селитры + 300 CaSO4</c:v>
                </c:pt>
                <c:pt idx="4">
                  <c:v>200 селитры</c:v>
                </c:pt>
                <c:pt idx="5">
                  <c:v>200 селитры + 300 CaSO4</c:v>
                </c:pt>
                <c:pt idx="6">
                  <c:v>200 селитры</c:v>
                </c:pt>
                <c:pt idx="7">
                  <c:v>200 селитры + 300 CaSO4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72.027906976744191</c:v>
                </c:pt>
                <c:pt idx="1">
                  <c:v>74.014418604651155</c:v>
                </c:pt>
                <c:pt idx="2">
                  <c:v>68.072093023255817</c:v>
                </c:pt>
                <c:pt idx="3">
                  <c:v>58.458139534883721</c:v>
                </c:pt>
                <c:pt idx="4">
                  <c:v>71.533488372093018</c:v>
                </c:pt>
                <c:pt idx="5">
                  <c:v>66.867906976744194</c:v>
                </c:pt>
                <c:pt idx="6">
                  <c:v>65.877209302325582</c:v>
                </c:pt>
                <c:pt idx="7">
                  <c:v>64.243255813953482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E-4B0A-A959-E373FBE7E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291872"/>
        <c:axId val="435410416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Белок ср, 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24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200 селитры</c:v>
                </c:pt>
                <c:pt idx="1">
                  <c:v>200 селитры + 300 CaSO4</c:v>
                </c:pt>
                <c:pt idx="2">
                  <c:v>200 селитры</c:v>
                </c:pt>
                <c:pt idx="3">
                  <c:v>200 селитры + 300 CaSO4</c:v>
                </c:pt>
                <c:pt idx="4">
                  <c:v>200 селитры</c:v>
                </c:pt>
                <c:pt idx="5">
                  <c:v>200 селитры + 300 CaSO4</c:v>
                </c:pt>
                <c:pt idx="6">
                  <c:v>200 селитры</c:v>
                </c:pt>
                <c:pt idx="7">
                  <c:v>200 селитры + 300 CaSO4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13.5</c:v>
                </c:pt>
                <c:pt idx="1">
                  <c:v>13.1</c:v>
                </c:pt>
                <c:pt idx="2">
                  <c:v>14.7</c:v>
                </c:pt>
                <c:pt idx="3">
                  <c:v>14.6</c:v>
                </c:pt>
                <c:pt idx="4">
                  <c:v>13.9</c:v>
                </c:pt>
                <c:pt idx="5">
                  <c:v>13.9</c:v>
                </c:pt>
                <c:pt idx="6">
                  <c:v>16.399999999999999</c:v>
                </c:pt>
                <c:pt idx="7">
                  <c:v>16.899999999999999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FE-4B0A-A959-E373FBE7E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82672"/>
        <c:axId val="311916240"/>
      </c:lineChart>
      <c:catAx>
        <c:axId val="54329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410416"/>
        <c:crosses val="autoZero"/>
        <c:auto val="1"/>
        <c:lblAlgn val="ctr"/>
        <c:lblOffset val="100"/>
        <c:noMultiLvlLbl val="0"/>
      </c:catAx>
      <c:valAx>
        <c:axId val="435410416"/>
        <c:scaling>
          <c:orientation val="minMax"/>
          <c:max val="90"/>
          <c:min val="5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291872"/>
        <c:crosses val="autoZero"/>
        <c:crossBetween val="between"/>
      </c:valAx>
      <c:valAx>
        <c:axId val="3119162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282672"/>
        <c:crosses val="max"/>
        <c:crossBetween val="between"/>
      </c:valAx>
      <c:catAx>
        <c:axId val="543282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9162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8886502823517"/>
          <c:y val="0.93946435347689972"/>
          <c:w val="0.31749701741827724"/>
          <c:h val="2.7905124434746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ютек 148</c:v>
                </c:pt>
                <c:pt idx="1">
                  <c:v>200 селитры</c:v>
                </c:pt>
                <c:pt idx="2">
                  <c:v>ютек 148</c:v>
                </c:pt>
                <c:pt idx="3">
                  <c:v>200 селитры</c:v>
                </c:pt>
                <c:pt idx="4">
                  <c:v>ютек 148</c:v>
                </c:pt>
                <c:pt idx="5">
                  <c:v>200 селитры</c:v>
                </c:pt>
                <c:pt idx="6">
                  <c:v>ютек 148</c:v>
                </c:pt>
                <c:pt idx="7">
                  <c:v>200 селитры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63.462325581395348</c:v>
                </c:pt>
                <c:pt idx="1">
                  <c:v>72.027906976744191</c:v>
                </c:pt>
                <c:pt idx="2">
                  <c:v>63.309069767441855</c:v>
                </c:pt>
                <c:pt idx="3">
                  <c:v>68.072093023255817</c:v>
                </c:pt>
                <c:pt idx="4">
                  <c:v>71.094651162790711</c:v>
                </c:pt>
                <c:pt idx="5">
                  <c:v>71.533488372093018</c:v>
                </c:pt>
                <c:pt idx="6">
                  <c:v>63.399069767441858</c:v>
                </c:pt>
                <c:pt idx="7">
                  <c:v>65.877209302325582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5-49F3-BB21-BBA8F0191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0563824"/>
        <c:axId val="581483760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Белок ср, 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ютек 148</c:v>
                </c:pt>
                <c:pt idx="1">
                  <c:v>200 селитры</c:v>
                </c:pt>
                <c:pt idx="2">
                  <c:v>ютек 148</c:v>
                </c:pt>
                <c:pt idx="3">
                  <c:v>200 селитры</c:v>
                </c:pt>
                <c:pt idx="4">
                  <c:v>ютек 148</c:v>
                </c:pt>
                <c:pt idx="5">
                  <c:v>200 селитры</c:v>
                </c:pt>
                <c:pt idx="6">
                  <c:v>ютек 148</c:v>
                </c:pt>
                <c:pt idx="7">
                  <c:v>200 селитры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14</c:v>
                </c:pt>
                <c:pt idx="1">
                  <c:v>13.5</c:v>
                </c:pt>
                <c:pt idx="2">
                  <c:v>15.3</c:v>
                </c:pt>
                <c:pt idx="3">
                  <c:v>14.7</c:v>
                </c:pt>
                <c:pt idx="4">
                  <c:v>14.2</c:v>
                </c:pt>
                <c:pt idx="5">
                  <c:v>13.9</c:v>
                </c:pt>
                <c:pt idx="6">
                  <c:v>17.7</c:v>
                </c:pt>
                <c:pt idx="7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65-49F3-BB21-BBA8F0191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4"/>
        <c:axId val="542608640"/>
        <c:axId val="435407504"/>
      </c:barChart>
      <c:catAx>
        <c:axId val="60056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1483760"/>
        <c:crosses val="autoZero"/>
        <c:auto val="1"/>
        <c:lblAlgn val="ctr"/>
        <c:lblOffset val="100"/>
        <c:noMultiLvlLbl val="0"/>
      </c:catAx>
      <c:valAx>
        <c:axId val="581483760"/>
        <c:scaling>
          <c:orientation val="minMax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563824"/>
        <c:crosses val="autoZero"/>
        <c:crossBetween val="between"/>
      </c:valAx>
      <c:valAx>
        <c:axId val="435407504"/>
        <c:scaling>
          <c:orientation val="minMax"/>
          <c:max val="21"/>
          <c:min val="1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608640"/>
        <c:crosses val="max"/>
        <c:crossBetween val="between"/>
      </c:valAx>
      <c:catAx>
        <c:axId val="542608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54075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96454704525565"/>
          <c:y val="9.2079139685629321E-2"/>
          <c:w val="0.61829873538534952"/>
          <c:h val="0.73148998903168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КАС 213+73+47+47</c:v>
                </c:pt>
                <c:pt idx="1">
                  <c:v>Ютек 148 + КАС 73+47+47</c:v>
                </c:pt>
                <c:pt idx="2">
                  <c:v>200 селитры + 73+47+47</c:v>
                </c:pt>
                <c:pt idx="3">
                  <c:v>КАС 213+73+47+47</c:v>
                </c:pt>
                <c:pt idx="4">
                  <c:v>Ютек 148 + КАС 73+47+47</c:v>
                </c:pt>
                <c:pt idx="5">
                  <c:v>200 селитры + 73+47+47</c:v>
                </c:pt>
                <c:pt idx="6">
                  <c:v>КАС 213+73+47+47</c:v>
                </c:pt>
                <c:pt idx="7">
                  <c:v>Ютек 148 + КАС 73+47+47</c:v>
                </c:pt>
                <c:pt idx="8">
                  <c:v>200 селитры + 73+47+47</c:v>
                </c:pt>
                <c:pt idx="9">
                  <c:v>КАС 213+73+47+47</c:v>
                </c:pt>
                <c:pt idx="10">
                  <c:v>Ютек 148 + КАС 73+47+47</c:v>
                </c:pt>
                <c:pt idx="11">
                  <c:v>200 селитры + 73+47+47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78.709767441860464</c:v>
                </c:pt>
                <c:pt idx="1">
                  <c:v>79.865116279069767</c:v>
                </c:pt>
                <c:pt idx="2">
                  <c:v>77.289069767441859</c:v>
                </c:pt>
                <c:pt idx="3">
                  <c:v>71.8660465116279</c:v>
                </c:pt>
                <c:pt idx="4">
                  <c:v>74.260465116279079</c:v>
                </c:pt>
                <c:pt idx="5">
                  <c:v>70.261860465116285</c:v>
                </c:pt>
                <c:pt idx="6">
                  <c:v>76.460232558139523</c:v>
                </c:pt>
                <c:pt idx="7">
                  <c:v>82.191627906976748</c:v>
                </c:pt>
                <c:pt idx="8">
                  <c:v>72.119069767441857</c:v>
                </c:pt>
                <c:pt idx="9">
                  <c:v>71.533488372093018</c:v>
                </c:pt>
                <c:pt idx="10">
                  <c:v>71.567441860465109</c:v>
                </c:pt>
                <c:pt idx="11">
                  <c:v>67.816511627906976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9-419E-8CCD-1B2FD1633A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"/>
        <c:axId val="592225680"/>
        <c:axId val="435395856"/>
      </c:barChar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Белок ср, 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КАС 213+73+47+47</c:v>
                </c:pt>
                <c:pt idx="1">
                  <c:v>Ютек 148 + КАС 73+47+47</c:v>
                </c:pt>
                <c:pt idx="2">
                  <c:v>200 селитры + 73+47+47</c:v>
                </c:pt>
                <c:pt idx="3">
                  <c:v>КАС 213+73+47+47</c:v>
                </c:pt>
                <c:pt idx="4">
                  <c:v>Ютек 148 + КАС 73+47+47</c:v>
                </c:pt>
                <c:pt idx="5">
                  <c:v>200 селитры + 73+47+47</c:v>
                </c:pt>
                <c:pt idx="6">
                  <c:v>КАС 213+73+47+47</c:v>
                </c:pt>
                <c:pt idx="7">
                  <c:v>Ютек 148 + КАС 73+47+47</c:v>
                </c:pt>
                <c:pt idx="8">
                  <c:v>200 селитры + 73+47+47</c:v>
                </c:pt>
                <c:pt idx="9">
                  <c:v>КАС 213+73+47+47</c:v>
                </c:pt>
                <c:pt idx="10">
                  <c:v>Ютек 148 + КАС 73+47+47</c:v>
                </c:pt>
                <c:pt idx="11">
                  <c:v>200 селитры + 73+47+47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13.5</c:v>
                </c:pt>
                <c:pt idx="1">
                  <c:v>13.9</c:v>
                </c:pt>
                <c:pt idx="2">
                  <c:v>13.4</c:v>
                </c:pt>
                <c:pt idx="3">
                  <c:v>14.5</c:v>
                </c:pt>
                <c:pt idx="4">
                  <c:v>15</c:v>
                </c:pt>
                <c:pt idx="5">
                  <c:v>14.6</c:v>
                </c:pt>
                <c:pt idx="6">
                  <c:v>14</c:v>
                </c:pt>
                <c:pt idx="7">
                  <c:v>13.9</c:v>
                </c:pt>
                <c:pt idx="8">
                  <c:v>14.1</c:v>
                </c:pt>
                <c:pt idx="9">
                  <c:v>16.899999999999999</c:v>
                </c:pt>
                <c:pt idx="10">
                  <c:v>17.5</c:v>
                </c:pt>
                <c:pt idx="11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9-419E-8CCD-1B2FD1633A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"/>
        <c:axId val="543322272"/>
        <c:axId val="532020800"/>
      </c:barChart>
      <c:catAx>
        <c:axId val="59222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395856"/>
        <c:crosses val="autoZero"/>
        <c:auto val="1"/>
        <c:lblAlgn val="ctr"/>
        <c:lblOffset val="100"/>
        <c:noMultiLvlLbl val="0"/>
      </c:catAx>
      <c:valAx>
        <c:axId val="435395856"/>
        <c:scaling>
          <c:orientation val="minMax"/>
          <c:max val="110"/>
          <c:min val="50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2225680"/>
        <c:crosses val="autoZero"/>
        <c:crossBetween val="between"/>
      </c:valAx>
      <c:valAx>
        <c:axId val="532020800"/>
        <c:scaling>
          <c:orientation val="maxMin"/>
          <c:max val="23"/>
          <c:min val="10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322272"/>
        <c:crosses val="max"/>
        <c:crossBetween val="between"/>
      </c:valAx>
      <c:catAx>
        <c:axId val="54332227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32020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200 селитры + 73+47+47</c:v>
                </c:pt>
                <c:pt idx="1">
                  <c:v>200 селитры + карбамид 67+43+43</c:v>
                </c:pt>
                <c:pt idx="2">
                  <c:v>200 селитры + 73+47+47</c:v>
                </c:pt>
                <c:pt idx="3">
                  <c:v>200 селитры + карбамид 67+43+43</c:v>
                </c:pt>
                <c:pt idx="4">
                  <c:v>200 селитры + 73+47+47</c:v>
                </c:pt>
                <c:pt idx="5">
                  <c:v>200 селитры + карбамид 67+43+43</c:v>
                </c:pt>
                <c:pt idx="6">
                  <c:v>200 селитры + 73+47+47</c:v>
                </c:pt>
                <c:pt idx="7">
                  <c:v>200 селитры + карбамид 67+43+43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77.289069767441859</c:v>
                </c:pt>
                <c:pt idx="1">
                  <c:v>74.550697674418615</c:v>
                </c:pt>
                <c:pt idx="2">
                  <c:v>70.261860465116285</c:v>
                </c:pt>
                <c:pt idx="3">
                  <c:v>66.646511627906975</c:v>
                </c:pt>
                <c:pt idx="4">
                  <c:v>72.119069767441857</c:v>
                </c:pt>
                <c:pt idx="5">
                  <c:v>70.134883720930219</c:v>
                </c:pt>
                <c:pt idx="6">
                  <c:v>67.816511627906976</c:v>
                </c:pt>
                <c:pt idx="7">
                  <c:v>66.381395348837202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C-4DED-94A6-C480FC6F6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774112"/>
        <c:axId val="603861632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Белок ср, 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17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200 селитры + 73+47+47</c:v>
                </c:pt>
                <c:pt idx="1">
                  <c:v>200 селитры + карбамид 67+43+43</c:v>
                </c:pt>
                <c:pt idx="2">
                  <c:v>200 селитры + 73+47+47</c:v>
                </c:pt>
                <c:pt idx="3">
                  <c:v>200 селитры + карбамид 67+43+43</c:v>
                </c:pt>
                <c:pt idx="4">
                  <c:v>200 селитры + 73+47+47</c:v>
                </c:pt>
                <c:pt idx="5">
                  <c:v>200 селитры + карбамид 67+43+43</c:v>
                </c:pt>
                <c:pt idx="6">
                  <c:v>200 селитры + 73+47+47</c:v>
                </c:pt>
                <c:pt idx="7">
                  <c:v>200 селитры + карбамид 67+43+43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13.4</c:v>
                </c:pt>
                <c:pt idx="1">
                  <c:v>13.5</c:v>
                </c:pt>
                <c:pt idx="2">
                  <c:v>14.6</c:v>
                </c:pt>
                <c:pt idx="3">
                  <c:v>14.7</c:v>
                </c:pt>
                <c:pt idx="4">
                  <c:v>14.1</c:v>
                </c:pt>
                <c:pt idx="5">
                  <c:v>13.9</c:v>
                </c:pt>
                <c:pt idx="6">
                  <c:v>16.100000000000001</c:v>
                </c:pt>
                <c:pt idx="7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2C-4DED-94A6-C480FC6F6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778112"/>
        <c:axId val="603868288"/>
      </c:lineChart>
      <c:catAx>
        <c:axId val="30577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861632"/>
        <c:crosses val="autoZero"/>
        <c:auto val="1"/>
        <c:lblAlgn val="ctr"/>
        <c:lblOffset val="100"/>
        <c:noMultiLvlLbl val="0"/>
      </c:catAx>
      <c:valAx>
        <c:axId val="603861632"/>
        <c:scaling>
          <c:orientation val="minMax"/>
          <c:max val="90"/>
          <c:min val="5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774112"/>
        <c:crosses val="autoZero"/>
        <c:crossBetween val="between"/>
      </c:valAx>
      <c:valAx>
        <c:axId val="6038682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778112"/>
        <c:crosses val="max"/>
        <c:crossBetween val="between"/>
      </c:valAx>
      <c:catAx>
        <c:axId val="305778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3868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ц/га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200 селитры + 73+47+47</c:v>
                </c:pt>
                <c:pt idx="1">
                  <c:v>200 селитры +(КАС 73+47+47) * 2 MgSO4</c:v>
                </c:pt>
                <c:pt idx="2">
                  <c:v>200 селитры +(КАС 73+47+47) * 6 MgSO4</c:v>
                </c:pt>
                <c:pt idx="3">
                  <c:v>200 селитры + 73+47+47</c:v>
                </c:pt>
                <c:pt idx="4">
                  <c:v>200 селитры +(КАС 73+47+47) * 2 MgSO4</c:v>
                </c:pt>
                <c:pt idx="5">
                  <c:v>200 селитры +(КАС 73+47+47) * 6 MgSO4</c:v>
                </c:pt>
                <c:pt idx="6">
                  <c:v>200 селитры + 73+47+47</c:v>
                </c:pt>
                <c:pt idx="7">
                  <c:v>200 селитры +(КАС 73+47+47) * 2 MgSO4</c:v>
                </c:pt>
                <c:pt idx="8">
                  <c:v>200 селитры +(КАС 73+47+47) * 6 MgSO4</c:v>
                </c:pt>
                <c:pt idx="9">
                  <c:v>200 селитры + 73+47+47</c:v>
                </c:pt>
                <c:pt idx="10">
                  <c:v>200 селитры +(КАС 73+47+47) * 2 MgSO4</c:v>
                </c:pt>
                <c:pt idx="11">
                  <c:v>200 селитры +(КАС 73+47+47) * 6 MgSO4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77.289069767441859</c:v>
                </c:pt>
                <c:pt idx="1">
                  <c:v>85.316279069767432</c:v>
                </c:pt>
                <c:pt idx="2">
                  <c:v>82.082790697674426</c:v>
                </c:pt>
                <c:pt idx="3">
                  <c:v>70.261860465116285</c:v>
                </c:pt>
                <c:pt idx="4">
                  <c:v>73.302790697674411</c:v>
                </c:pt>
                <c:pt idx="5">
                  <c:v>75.106976744186042</c:v>
                </c:pt>
                <c:pt idx="6">
                  <c:v>72.119069767441857</c:v>
                </c:pt>
                <c:pt idx="7">
                  <c:v>77.735813953488375</c:v>
                </c:pt>
                <c:pt idx="8">
                  <c:v>82.531395348837208</c:v>
                </c:pt>
                <c:pt idx="9">
                  <c:v>67.816511627906976</c:v>
                </c:pt>
                <c:pt idx="10">
                  <c:v>73.518139534883716</c:v>
                </c:pt>
                <c:pt idx="11">
                  <c:v>72.360465116279073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A-4B92-A956-9145AB945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300176176"/>
        <c:axId val="603862464"/>
      </c:barChar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Белок ср, 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200 селитры + 73+47+47</c:v>
                </c:pt>
                <c:pt idx="1">
                  <c:v>200 селитры +(КАС 73+47+47) * 2 MgSO4</c:v>
                </c:pt>
                <c:pt idx="2">
                  <c:v>200 селитры +(КАС 73+47+47) * 6 MgSO4</c:v>
                </c:pt>
                <c:pt idx="3">
                  <c:v>200 селитры + 73+47+47</c:v>
                </c:pt>
                <c:pt idx="4">
                  <c:v>200 селитры +(КАС 73+47+47) * 2 MgSO4</c:v>
                </c:pt>
                <c:pt idx="5">
                  <c:v>200 селитры +(КАС 73+47+47) * 6 MgSO4</c:v>
                </c:pt>
                <c:pt idx="6">
                  <c:v>200 селитры + 73+47+47</c:v>
                </c:pt>
                <c:pt idx="7">
                  <c:v>200 селитры +(КАС 73+47+47) * 2 MgSO4</c:v>
                </c:pt>
                <c:pt idx="8">
                  <c:v>200 селитры +(КАС 73+47+47) * 6 MgSO4</c:v>
                </c:pt>
                <c:pt idx="9">
                  <c:v>200 селитры + 73+47+47</c:v>
                </c:pt>
                <c:pt idx="10">
                  <c:v>200 селитры +(КАС 73+47+47) * 2 MgSO4</c:v>
                </c:pt>
                <c:pt idx="11">
                  <c:v>200 селитры +(КАС 73+47+47) * 6 MgSO4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13.4</c:v>
                </c:pt>
                <c:pt idx="1">
                  <c:v>13.5</c:v>
                </c:pt>
                <c:pt idx="2">
                  <c:v>13.9</c:v>
                </c:pt>
                <c:pt idx="3">
                  <c:v>14.6</c:v>
                </c:pt>
                <c:pt idx="4">
                  <c:v>14.9</c:v>
                </c:pt>
                <c:pt idx="5">
                  <c:v>15.1</c:v>
                </c:pt>
                <c:pt idx="6">
                  <c:v>14.1</c:v>
                </c:pt>
                <c:pt idx="7">
                  <c:v>14.1</c:v>
                </c:pt>
                <c:pt idx="8">
                  <c:v>14.2</c:v>
                </c:pt>
                <c:pt idx="9">
                  <c:v>16.100000000000001</c:v>
                </c:pt>
                <c:pt idx="10">
                  <c:v>16.399999999999999</c:v>
                </c:pt>
                <c:pt idx="11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A-4B92-A956-9145AB945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540976240"/>
        <c:axId val="603869536"/>
      </c:barChart>
      <c:catAx>
        <c:axId val="30017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862464"/>
        <c:crosses val="autoZero"/>
        <c:auto val="1"/>
        <c:lblAlgn val="ctr"/>
        <c:lblOffset val="100"/>
        <c:noMultiLvlLbl val="0"/>
      </c:catAx>
      <c:valAx>
        <c:axId val="603862464"/>
        <c:scaling>
          <c:orientation val="minMax"/>
          <c:max val="100"/>
          <c:min val="50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176176"/>
        <c:crosses val="autoZero"/>
        <c:crossBetween val="between"/>
      </c:valAx>
      <c:valAx>
        <c:axId val="603869536"/>
        <c:scaling>
          <c:orientation val="maxMin"/>
          <c:max val="24"/>
          <c:min val="10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976240"/>
        <c:crosses val="max"/>
        <c:crossBetween val="between"/>
      </c:valAx>
      <c:catAx>
        <c:axId val="54097624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03869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1330C-87E9-4031-A764-AE525438C7AF}" type="doc">
      <dgm:prSet loTypeId="urn:microsoft.com/office/officeart/2005/8/layout/hierarchy5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57A8FF0-F26D-4172-BB10-002CF2E7467C}">
      <dgm:prSet phldrT="[Текст]" custT="1"/>
      <dgm:spPr/>
      <dgm:t>
        <a:bodyPr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r>
            <a:rPr lang="ru-RU" sz="1800" b="1" cap="none" spc="0" dirty="0">
              <a:ln/>
              <a:solidFill>
                <a:schemeClr val="accent4"/>
              </a:solidFill>
              <a:effectLst/>
            </a:rPr>
            <a:t>Основные</a:t>
          </a:r>
        </a:p>
      </dgm:t>
    </dgm:pt>
    <dgm:pt modelId="{F988D742-346F-4051-92C0-FEBC6F57DD46}" type="parTrans" cxnId="{E773481D-3106-4683-A9DE-F65A04316325}">
      <dgm:prSet custT="1"/>
      <dgm:spPr/>
      <dgm:t>
        <a:bodyPr/>
        <a:lstStyle/>
        <a:p>
          <a:endParaRPr lang="ru-RU" sz="1800"/>
        </a:p>
      </dgm:t>
    </dgm:pt>
    <dgm:pt modelId="{7ECB570D-BDB6-42DC-A28A-0269963FCA21}" type="sibTrans" cxnId="{E773481D-3106-4683-A9DE-F65A04316325}">
      <dgm:prSet/>
      <dgm:spPr/>
      <dgm:t>
        <a:bodyPr/>
        <a:lstStyle/>
        <a:p>
          <a:endParaRPr lang="ru-RU" sz="1800"/>
        </a:p>
      </dgm:t>
    </dgm:pt>
    <dgm:pt modelId="{B52BA2A8-F7D3-497A-82DC-C7F5E0208BFB}">
      <dgm:prSet phldrT="[Текст]" custT="1"/>
      <dgm:spPr/>
      <dgm:t>
        <a:bodyPr/>
        <a:lstStyle/>
        <a:p>
          <a:r>
            <a:rPr lang="ru-RU" sz="1800" dirty="0" err="1"/>
            <a:t>Диаммофоска</a:t>
          </a:r>
          <a:endParaRPr lang="ru-RU" sz="1800" dirty="0"/>
        </a:p>
      </dgm:t>
    </dgm:pt>
    <dgm:pt modelId="{6F273CE8-531D-4A98-8E19-261D023647BA}" type="parTrans" cxnId="{085A4152-B4D8-4280-8415-F65EB3286028}">
      <dgm:prSet custT="1"/>
      <dgm:spPr/>
      <dgm:t>
        <a:bodyPr/>
        <a:lstStyle/>
        <a:p>
          <a:endParaRPr lang="ru-RU" sz="1800"/>
        </a:p>
      </dgm:t>
    </dgm:pt>
    <dgm:pt modelId="{798796AF-CAD7-4565-994E-ADE0FE390C4F}" type="sibTrans" cxnId="{085A4152-B4D8-4280-8415-F65EB3286028}">
      <dgm:prSet/>
      <dgm:spPr/>
      <dgm:t>
        <a:bodyPr/>
        <a:lstStyle/>
        <a:p>
          <a:endParaRPr lang="ru-RU" sz="1800"/>
        </a:p>
      </dgm:t>
    </dgm:pt>
    <dgm:pt modelId="{C9C8B490-9934-4537-8035-29FC61922CB9}">
      <dgm:prSet phldrT="[Текст]" custT="1"/>
      <dgm:spPr/>
      <dgm:t>
        <a:bodyPr/>
        <a:lstStyle/>
        <a:p>
          <a:r>
            <a:rPr lang="ru-RU" sz="1800" dirty="0"/>
            <a:t>Сульфат кальция</a:t>
          </a:r>
        </a:p>
      </dgm:t>
    </dgm:pt>
    <dgm:pt modelId="{79B764AC-74A9-4D0E-A7AF-AED524C141A5}" type="parTrans" cxnId="{94146413-D7B9-43B0-964A-8F6105BDBF6B}">
      <dgm:prSet custT="1"/>
      <dgm:spPr/>
      <dgm:t>
        <a:bodyPr/>
        <a:lstStyle/>
        <a:p>
          <a:endParaRPr lang="ru-RU" sz="1800"/>
        </a:p>
      </dgm:t>
    </dgm:pt>
    <dgm:pt modelId="{DCC079BC-71A9-4896-AE73-2CDF6B8B2A5A}" type="sibTrans" cxnId="{94146413-D7B9-43B0-964A-8F6105BDBF6B}">
      <dgm:prSet/>
      <dgm:spPr/>
      <dgm:t>
        <a:bodyPr/>
        <a:lstStyle/>
        <a:p>
          <a:endParaRPr lang="ru-RU" sz="1800"/>
        </a:p>
      </dgm:t>
    </dgm:pt>
    <dgm:pt modelId="{50A854D6-4643-4B9F-AE99-4BAE4E696F18}">
      <dgm:prSet phldrT="[Текст]" custT="1"/>
      <dgm:spPr/>
      <dgm:t>
        <a:bodyPr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r>
            <a:rPr lang="ru-RU" sz="1800" b="1" cap="none" spc="0" dirty="0">
              <a:ln/>
              <a:solidFill>
                <a:schemeClr val="accent4"/>
              </a:solidFill>
              <a:effectLst/>
            </a:rPr>
            <a:t>Ранневесенние </a:t>
          </a:r>
        </a:p>
      </dgm:t>
    </dgm:pt>
    <dgm:pt modelId="{50F7DA62-39F1-4DD2-A9CC-F261D0E4C3A7}" type="parTrans" cxnId="{B101093D-D0D8-43DA-9F75-C1575253AA03}">
      <dgm:prSet custT="1"/>
      <dgm:spPr/>
      <dgm:t>
        <a:bodyPr/>
        <a:lstStyle/>
        <a:p>
          <a:endParaRPr lang="ru-RU" sz="1800"/>
        </a:p>
      </dgm:t>
    </dgm:pt>
    <dgm:pt modelId="{E1D626F8-16A9-4DA1-A8C9-26AB342F94AE}" type="sibTrans" cxnId="{B101093D-D0D8-43DA-9F75-C1575253AA03}">
      <dgm:prSet/>
      <dgm:spPr/>
      <dgm:t>
        <a:bodyPr/>
        <a:lstStyle/>
        <a:p>
          <a:endParaRPr lang="ru-RU" sz="1800"/>
        </a:p>
      </dgm:t>
    </dgm:pt>
    <dgm:pt modelId="{C6BAAE59-A906-4987-87B6-75AA5E00D035}">
      <dgm:prSet phldrT="[Текст]" custT="1"/>
      <dgm:spPr/>
      <dgm:t>
        <a:bodyPr/>
        <a:lstStyle/>
        <a:p>
          <a:r>
            <a:rPr lang="ru-RU" sz="1800" dirty="0"/>
            <a:t>КАС</a:t>
          </a:r>
        </a:p>
      </dgm:t>
    </dgm:pt>
    <dgm:pt modelId="{2F7824C5-069B-4BE5-807E-D803492E78EB}" type="parTrans" cxnId="{9993B7A2-3702-4B73-8B1F-F9EF2E0EDECA}">
      <dgm:prSet custT="1"/>
      <dgm:spPr/>
      <dgm:t>
        <a:bodyPr/>
        <a:lstStyle/>
        <a:p>
          <a:endParaRPr lang="ru-RU" sz="1800"/>
        </a:p>
      </dgm:t>
    </dgm:pt>
    <dgm:pt modelId="{45C85343-6716-43CB-8E16-78D9928D712B}" type="sibTrans" cxnId="{9993B7A2-3702-4B73-8B1F-F9EF2E0EDECA}">
      <dgm:prSet/>
      <dgm:spPr/>
      <dgm:t>
        <a:bodyPr/>
        <a:lstStyle/>
        <a:p>
          <a:endParaRPr lang="ru-RU" sz="1800"/>
        </a:p>
      </dgm:t>
    </dgm:pt>
    <dgm:pt modelId="{28F8B98C-9962-433C-9136-6EB521E02086}">
      <dgm:prSet phldrT="[Текст]" custT="1"/>
      <dgm:spPr/>
      <dgm:t>
        <a:bodyPr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r>
            <a:rPr lang="ru-RU" sz="2000" b="1" kern="1200" cap="none" spc="0" dirty="0">
              <a:ln/>
              <a:solidFill>
                <a:schemeClr val="accent4"/>
              </a:solidFill>
              <a:effectLst/>
              <a:latin typeface="Calibri" panose="020F0502020204030204"/>
              <a:ea typeface="+mn-ea"/>
              <a:cs typeface="+mn-cs"/>
            </a:rPr>
            <a:t>Листовые</a:t>
          </a:r>
        </a:p>
      </dgm:t>
    </dgm:pt>
    <dgm:pt modelId="{876B6FE5-DC96-46B4-AE97-B7903EE1E835}" type="parTrans" cxnId="{F38FCF34-FB4B-4498-8BA3-9CD9D75DA0A8}">
      <dgm:prSet custT="1"/>
      <dgm:spPr/>
      <dgm:t>
        <a:bodyPr/>
        <a:lstStyle/>
        <a:p>
          <a:endParaRPr lang="ru-RU" sz="1800"/>
        </a:p>
      </dgm:t>
    </dgm:pt>
    <dgm:pt modelId="{DC287F8D-50AD-4C76-8DC6-DFDD7813C51A}" type="sibTrans" cxnId="{F38FCF34-FB4B-4498-8BA3-9CD9D75DA0A8}">
      <dgm:prSet/>
      <dgm:spPr/>
      <dgm:t>
        <a:bodyPr/>
        <a:lstStyle/>
        <a:p>
          <a:endParaRPr lang="ru-RU" sz="1800"/>
        </a:p>
      </dgm:t>
    </dgm:pt>
    <dgm:pt modelId="{E1E89742-DC66-4C2B-8F10-B487EF40E494}">
      <dgm:prSet phldrT="[Текст]" custT="1"/>
      <dgm:spPr/>
      <dgm:t>
        <a:bodyPr/>
        <a:lstStyle/>
        <a:p>
          <a:r>
            <a:rPr lang="ru-RU" sz="1800" dirty="0"/>
            <a:t>Калий хлористый + </a:t>
          </a:r>
          <a:r>
            <a:rPr lang="ru-RU" sz="1800" dirty="0" err="1"/>
            <a:t>сульфоаммофос</a:t>
          </a:r>
          <a:endParaRPr lang="ru-RU" sz="1800" dirty="0"/>
        </a:p>
      </dgm:t>
    </dgm:pt>
    <dgm:pt modelId="{D16D845C-9E43-4590-911B-56EABFCAAC99}" type="parTrans" cxnId="{A903B9BA-255C-430D-B626-821DF2F168CF}">
      <dgm:prSet custT="1"/>
      <dgm:spPr/>
      <dgm:t>
        <a:bodyPr/>
        <a:lstStyle/>
        <a:p>
          <a:endParaRPr lang="ru-RU" sz="1800"/>
        </a:p>
      </dgm:t>
    </dgm:pt>
    <dgm:pt modelId="{0F96E2CD-2EC5-4D43-A239-30E4434A76C8}" type="sibTrans" cxnId="{A903B9BA-255C-430D-B626-821DF2F168CF}">
      <dgm:prSet/>
      <dgm:spPr/>
      <dgm:t>
        <a:bodyPr/>
        <a:lstStyle/>
        <a:p>
          <a:endParaRPr lang="ru-RU" sz="1800"/>
        </a:p>
      </dgm:t>
    </dgm:pt>
    <dgm:pt modelId="{39921CC6-D7B1-4351-91A2-4C8A18037349}">
      <dgm:prSet custT="1"/>
      <dgm:spPr/>
      <dgm:t>
        <a:bodyPr/>
        <a:lstStyle/>
        <a:p>
          <a:r>
            <a:rPr lang="ru-RU" sz="1800" dirty="0"/>
            <a:t>Аммиачная селитра + листовые</a:t>
          </a:r>
        </a:p>
      </dgm:t>
    </dgm:pt>
    <dgm:pt modelId="{DDB35600-83DD-400F-88EA-BD710AC59E3D}" type="parTrans" cxnId="{99787535-0C43-4E20-A8D4-883005DEAA5A}">
      <dgm:prSet custT="1"/>
      <dgm:spPr/>
      <dgm:t>
        <a:bodyPr/>
        <a:lstStyle/>
        <a:p>
          <a:endParaRPr lang="ru-RU" sz="1800"/>
        </a:p>
      </dgm:t>
    </dgm:pt>
    <dgm:pt modelId="{DD92F047-679F-4A01-8E9B-DD60FE25B266}" type="sibTrans" cxnId="{99787535-0C43-4E20-A8D4-883005DEAA5A}">
      <dgm:prSet/>
      <dgm:spPr/>
      <dgm:t>
        <a:bodyPr/>
        <a:lstStyle/>
        <a:p>
          <a:endParaRPr lang="ru-RU" sz="1800"/>
        </a:p>
      </dgm:t>
    </dgm:pt>
    <dgm:pt modelId="{35614A89-F6CD-448B-A409-D2870E710711}">
      <dgm:prSet custT="1"/>
      <dgm:spPr/>
      <dgm:t>
        <a:bodyPr/>
        <a:lstStyle/>
        <a:p>
          <a:r>
            <a:rPr lang="ru-RU" sz="1800" dirty="0"/>
            <a:t>КАС + листовые</a:t>
          </a:r>
        </a:p>
      </dgm:t>
    </dgm:pt>
    <dgm:pt modelId="{044A88DA-B17A-42C3-9F0A-FAC110341777}" type="parTrans" cxnId="{90E93185-1C70-4742-9CB1-4CE44AF6A400}">
      <dgm:prSet custT="1"/>
      <dgm:spPr/>
      <dgm:t>
        <a:bodyPr/>
        <a:lstStyle/>
        <a:p>
          <a:endParaRPr lang="ru-RU" sz="1800"/>
        </a:p>
      </dgm:t>
    </dgm:pt>
    <dgm:pt modelId="{83805481-5D1F-49F7-8DFC-D9DD66680E7E}" type="sibTrans" cxnId="{90E93185-1C70-4742-9CB1-4CE44AF6A400}">
      <dgm:prSet/>
      <dgm:spPr/>
      <dgm:t>
        <a:bodyPr/>
        <a:lstStyle/>
        <a:p>
          <a:endParaRPr lang="ru-RU" sz="1800"/>
        </a:p>
      </dgm:t>
    </dgm:pt>
    <dgm:pt modelId="{66275CA9-3F96-4A7A-8143-905790F478EE}">
      <dgm:prSet custT="1"/>
      <dgm:spPr/>
      <dgm:t>
        <a:bodyPr/>
        <a:lstStyle/>
        <a:p>
          <a:r>
            <a:rPr lang="ru-RU" sz="1800" dirty="0"/>
            <a:t>Карбамид </a:t>
          </a:r>
          <a:r>
            <a:rPr lang="ru-RU" sz="1800" dirty="0" err="1"/>
            <a:t>ютек</a:t>
          </a:r>
          <a:endParaRPr lang="ru-RU" sz="1800" dirty="0"/>
        </a:p>
      </dgm:t>
    </dgm:pt>
    <dgm:pt modelId="{92CB6687-9CE8-4EE4-902E-9830B6C7A522}" type="parTrans" cxnId="{22EA8B7B-426A-42EF-A9FB-636F2A742A4F}">
      <dgm:prSet custT="1"/>
      <dgm:spPr/>
      <dgm:t>
        <a:bodyPr/>
        <a:lstStyle/>
        <a:p>
          <a:endParaRPr lang="ru-RU" sz="1800"/>
        </a:p>
      </dgm:t>
    </dgm:pt>
    <dgm:pt modelId="{172963B8-5559-4710-ADCE-F450B02EB1D1}" type="sibTrans" cxnId="{22EA8B7B-426A-42EF-A9FB-636F2A742A4F}">
      <dgm:prSet/>
      <dgm:spPr/>
      <dgm:t>
        <a:bodyPr/>
        <a:lstStyle/>
        <a:p>
          <a:endParaRPr lang="ru-RU" sz="1800"/>
        </a:p>
      </dgm:t>
    </dgm:pt>
    <dgm:pt modelId="{39A44456-4CCE-4958-8B79-E8D664107BE6}">
      <dgm:prSet custT="1"/>
      <dgm:spPr/>
      <dgm:t>
        <a:bodyPr/>
        <a:lstStyle/>
        <a:p>
          <a:r>
            <a:rPr lang="ru-RU" sz="1800" dirty="0"/>
            <a:t>Без листовых</a:t>
          </a:r>
        </a:p>
      </dgm:t>
    </dgm:pt>
    <dgm:pt modelId="{46B86B38-722D-4E14-9090-F74D2EC44AA0}" type="parTrans" cxnId="{A14985DB-0DC6-4C84-A616-D0F90C75036C}">
      <dgm:prSet custT="1"/>
      <dgm:spPr/>
      <dgm:t>
        <a:bodyPr/>
        <a:lstStyle/>
        <a:p>
          <a:endParaRPr lang="ru-RU" sz="1800"/>
        </a:p>
      </dgm:t>
    </dgm:pt>
    <dgm:pt modelId="{154A8380-E428-4E2A-B3F3-537BE8993A4C}" type="sibTrans" cxnId="{A14985DB-0DC6-4C84-A616-D0F90C75036C}">
      <dgm:prSet/>
      <dgm:spPr/>
      <dgm:t>
        <a:bodyPr/>
        <a:lstStyle/>
        <a:p>
          <a:endParaRPr lang="ru-RU" sz="1800"/>
        </a:p>
      </dgm:t>
    </dgm:pt>
    <dgm:pt modelId="{A4A70E09-5B2E-4391-97D3-4062B1F78311}">
      <dgm:prSet custT="1"/>
      <dgm:spPr/>
      <dgm:t>
        <a:bodyPr/>
        <a:lstStyle/>
        <a:p>
          <a:r>
            <a:rPr lang="ru-RU" sz="1800" dirty="0"/>
            <a:t>С листовыми</a:t>
          </a:r>
        </a:p>
      </dgm:t>
    </dgm:pt>
    <dgm:pt modelId="{DCB13BE1-858A-4F61-B985-D7881E461019}" type="parTrans" cxnId="{C4B9A6F9-0387-4EA1-B1C9-2B8A022C60A0}">
      <dgm:prSet custT="1"/>
      <dgm:spPr/>
      <dgm:t>
        <a:bodyPr/>
        <a:lstStyle/>
        <a:p>
          <a:endParaRPr lang="ru-RU" sz="1800"/>
        </a:p>
      </dgm:t>
    </dgm:pt>
    <dgm:pt modelId="{0CAFC113-42BA-40E9-A41C-455C0EF52A3D}" type="sibTrans" cxnId="{C4B9A6F9-0387-4EA1-B1C9-2B8A022C60A0}">
      <dgm:prSet/>
      <dgm:spPr/>
      <dgm:t>
        <a:bodyPr/>
        <a:lstStyle/>
        <a:p>
          <a:endParaRPr lang="ru-RU" sz="1800"/>
        </a:p>
      </dgm:t>
    </dgm:pt>
    <dgm:pt modelId="{E0BCAD20-0B9F-4686-A07C-0594EF998820}">
      <dgm:prSet custT="1"/>
      <dgm:spPr/>
      <dgm:t>
        <a:bodyPr/>
        <a:lstStyle/>
        <a:p>
          <a:r>
            <a:rPr lang="ru-RU" sz="1800" dirty="0"/>
            <a:t>Без листовых</a:t>
          </a:r>
        </a:p>
      </dgm:t>
    </dgm:pt>
    <dgm:pt modelId="{B49CA621-BB68-41FB-AF75-D610E3C094B4}" type="parTrans" cxnId="{FBC668E0-7FC0-4FA4-86FD-BA27AD216DF7}">
      <dgm:prSet custT="1"/>
      <dgm:spPr/>
      <dgm:t>
        <a:bodyPr/>
        <a:lstStyle/>
        <a:p>
          <a:endParaRPr lang="ru-RU" sz="1800"/>
        </a:p>
      </dgm:t>
    </dgm:pt>
    <dgm:pt modelId="{B4762963-0C6A-4FAD-A99F-3FBA5683596F}" type="sibTrans" cxnId="{FBC668E0-7FC0-4FA4-86FD-BA27AD216DF7}">
      <dgm:prSet/>
      <dgm:spPr/>
      <dgm:t>
        <a:bodyPr/>
        <a:lstStyle/>
        <a:p>
          <a:endParaRPr lang="ru-RU" sz="1800"/>
        </a:p>
      </dgm:t>
    </dgm:pt>
    <dgm:pt modelId="{22DD0ED0-B8B5-4F32-A8A5-ED0D9D3AAE28}">
      <dgm:prSet custT="1"/>
      <dgm:spPr/>
      <dgm:t>
        <a:bodyPr/>
        <a:lstStyle/>
        <a:p>
          <a:r>
            <a:rPr lang="ru-RU" sz="1800" dirty="0"/>
            <a:t>КАС с пестицидами</a:t>
          </a:r>
        </a:p>
      </dgm:t>
    </dgm:pt>
    <dgm:pt modelId="{A0327606-BF89-443A-8E79-D2249ADC3F44}" type="parTrans" cxnId="{0542F426-21E9-4AD6-9314-FD7D25749000}">
      <dgm:prSet custT="1"/>
      <dgm:spPr/>
      <dgm:t>
        <a:bodyPr/>
        <a:lstStyle/>
        <a:p>
          <a:endParaRPr lang="ru-RU" sz="1800"/>
        </a:p>
      </dgm:t>
    </dgm:pt>
    <dgm:pt modelId="{AF0DD76B-7187-47DC-B543-5B9F351A2AFF}" type="sibTrans" cxnId="{0542F426-21E9-4AD6-9314-FD7D25749000}">
      <dgm:prSet/>
      <dgm:spPr/>
      <dgm:t>
        <a:bodyPr/>
        <a:lstStyle/>
        <a:p>
          <a:endParaRPr lang="ru-RU" sz="1800"/>
        </a:p>
      </dgm:t>
    </dgm:pt>
    <dgm:pt modelId="{75B472B8-3349-4609-B1AA-9D7744AF77F0}">
      <dgm:prSet phldrT="[Текст]" custT="1"/>
      <dgm:spPr/>
      <dgm:t>
        <a:bodyPr/>
        <a:lstStyle/>
        <a:p>
          <a:r>
            <a:rPr lang="ru-RU" sz="1800" dirty="0"/>
            <a:t>Удобрения </a:t>
          </a:r>
        </a:p>
      </dgm:t>
    </dgm:pt>
    <dgm:pt modelId="{3E94D468-8A6E-47BC-A35A-C0EF2164C99D}" type="sibTrans" cxnId="{8040825A-B065-438B-8F59-036CE1313690}">
      <dgm:prSet/>
      <dgm:spPr/>
      <dgm:t>
        <a:bodyPr/>
        <a:lstStyle/>
        <a:p>
          <a:endParaRPr lang="ru-RU" sz="1800"/>
        </a:p>
      </dgm:t>
    </dgm:pt>
    <dgm:pt modelId="{9EF976C5-41B7-4BC4-B179-3B24088A89CC}" type="parTrans" cxnId="{8040825A-B065-438B-8F59-036CE1313690}">
      <dgm:prSet/>
      <dgm:spPr/>
      <dgm:t>
        <a:bodyPr/>
        <a:lstStyle/>
        <a:p>
          <a:endParaRPr lang="ru-RU" sz="1800"/>
        </a:p>
      </dgm:t>
    </dgm:pt>
    <dgm:pt modelId="{3B021489-7072-46D6-9AA8-BA8E8E5ADD27}">
      <dgm:prSet phldrT="[Текст]" custT="1"/>
      <dgm:spPr/>
      <dgm:t>
        <a:bodyPr/>
        <a:lstStyle/>
        <a:p>
          <a:r>
            <a:rPr lang="ru-RU" sz="1800" dirty="0"/>
            <a:t>Карбамид</a:t>
          </a:r>
        </a:p>
      </dgm:t>
    </dgm:pt>
    <dgm:pt modelId="{10D45F3E-36C0-4C7C-B08D-8BEB810104D2}" type="parTrans" cxnId="{44A42C9D-123B-44CC-9C0E-F96A4ADA0BF4}">
      <dgm:prSet custT="1"/>
      <dgm:spPr/>
      <dgm:t>
        <a:bodyPr/>
        <a:lstStyle/>
        <a:p>
          <a:endParaRPr lang="ru-RU" sz="1800"/>
        </a:p>
      </dgm:t>
    </dgm:pt>
    <dgm:pt modelId="{D8BD158A-AB66-43CD-9950-59194DC2131F}" type="sibTrans" cxnId="{44A42C9D-123B-44CC-9C0E-F96A4ADA0BF4}">
      <dgm:prSet/>
      <dgm:spPr/>
      <dgm:t>
        <a:bodyPr/>
        <a:lstStyle/>
        <a:p>
          <a:endParaRPr lang="ru-RU" sz="1800"/>
        </a:p>
      </dgm:t>
    </dgm:pt>
    <dgm:pt modelId="{485C000E-DB9B-4866-87C0-2B2F95CA7C5A}">
      <dgm:prSet custT="1"/>
      <dgm:spPr/>
      <dgm:t>
        <a:bodyPr/>
        <a:lstStyle/>
        <a:p>
          <a:r>
            <a:rPr lang="ru-RU" sz="1800" dirty="0"/>
            <a:t>Чистый</a:t>
          </a:r>
        </a:p>
      </dgm:t>
    </dgm:pt>
    <dgm:pt modelId="{D5484A0E-EFA0-423A-A162-45BC6A85FDC8}" type="parTrans" cxnId="{69B58534-6A77-4FF5-BA46-33B4A77F0D29}">
      <dgm:prSet custT="1"/>
      <dgm:spPr/>
      <dgm:t>
        <a:bodyPr/>
        <a:lstStyle/>
        <a:p>
          <a:endParaRPr lang="ru-RU" sz="1800"/>
        </a:p>
      </dgm:t>
    </dgm:pt>
    <dgm:pt modelId="{BF02FC17-3087-405B-91DA-A1702A0EF57D}" type="sibTrans" cxnId="{69B58534-6A77-4FF5-BA46-33B4A77F0D29}">
      <dgm:prSet/>
      <dgm:spPr/>
      <dgm:t>
        <a:bodyPr/>
        <a:lstStyle/>
        <a:p>
          <a:endParaRPr lang="ru-RU" sz="1800"/>
        </a:p>
      </dgm:t>
    </dgm:pt>
    <dgm:pt modelId="{FF1282C6-11DD-4EE6-A0A5-153FC9FEDCB1}">
      <dgm:prSet custT="1"/>
      <dgm:spPr/>
      <dgm:t>
        <a:bodyPr/>
        <a:lstStyle/>
        <a:p>
          <a:r>
            <a:rPr lang="ru-RU" sz="1800" dirty="0"/>
            <a:t>С сульфатом магния</a:t>
          </a:r>
        </a:p>
      </dgm:t>
    </dgm:pt>
    <dgm:pt modelId="{569431D5-8A8E-4268-972B-569EDDB6E563}" type="parTrans" cxnId="{653EE42B-EEEB-4FBB-B042-EF1253DF0BC7}">
      <dgm:prSet custT="1"/>
      <dgm:spPr/>
      <dgm:t>
        <a:bodyPr/>
        <a:lstStyle/>
        <a:p>
          <a:endParaRPr lang="ru-RU" sz="1800"/>
        </a:p>
      </dgm:t>
    </dgm:pt>
    <dgm:pt modelId="{D2C7BE6B-C341-4C49-86F9-4D223DAB81AE}" type="sibTrans" cxnId="{653EE42B-EEEB-4FBB-B042-EF1253DF0BC7}">
      <dgm:prSet/>
      <dgm:spPr/>
      <dgm:t>
        <a:bodyPr/>
        <a:lstStyle/>
        <a:p>
          <a:endParaRPr lang="ru-RU" sz="1800"/>
        </a:p>
      </dgm:t>
    </dgm:pt>
    <dgm:pt modelId="{487C4C7E-B571-45E9-8558-AFFB8F96007A}">
      <dgm:prSet phldrT="[Текст]" custT="1"/>
      <dgm:spPr/>
      <dgm:t>
        <a:bodyPr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r>
            <a:rPr lang="ru-RU" sz="2000" b="1" cap="none" spc="0" dirty="0">
              <a:ln/>
              <a:solidFill>
                <a:schemeClr val="accent4"/>
              </a:solidFill>
              <a:effectLst/>
            </a:rPr>
            <a:t>По колосу</a:t>
          </a:r>
        </a:p>
      </dgm:t>
    </dgm:pt>
    <dgm:pt modelId="{156A777D-1116-44D0-90DE-D5B23F2DEBAF}" type="parTrans" cxnId="{900B844B-1DFB-4884-9E39-3EA5DF5B2029}">
      <dgm:prSet custT="1"/>
      <dgm:spPr/>
      <dgm:t>
        <a:bodyPr/>
        <a:lstStyle/>
        <a:p>
          <a:endParaRPr lang="ru-RU" sz="1800"/>
        </a:p>
      </dgm:t>
    </dgm:pt>
    <dgm:pt modelId="{6DBCD133-DE6F-43D7-82BF-C28A5C1D4C9B}" type="sibTrans" cxnId="{900B844B-1DFB-4884-9E39-3EA5DF5B2029}">
      <dgm:prSet/>
      <dgm:spPr/>
      <dgm:t>
        <a:bodyPr/>
        <a:lstStyle/>
        <a:p>
          <a:endParaRPr lang="ru-RU" sz="1800"/>
        </a:p>
      </dgm:t>
    </dgm:pt>
    <dgm:pt modelId="{2E2E7457-B7D3-4160-A876-84F06409DEB9}">
      <dgm:prSet phldrT="[Текст]" custT="1"/>
      <dgm:spPr/>
      <dgm:t>
        <a:bodyPr/>
        <a:lstStyle/>
        <a:p>
          <a:r>
            <a:rPr lang="en-US" sz="1800" dirty="0"/>
            <a:t>IDKT</a:t>
          </a:r>
          <a:endParaRPr lang="ru-RU" sz="1800" dirty="0"/>
        </a:p>
      </dgm:t>
    </dgm:pt>
    <dgm:pt modelId="{4EC5C02E-2E83-4315-B9B2-89D44AB45EB1}" type="parTrans" cxnId="{F1C3E305-6A51-404B-B2BC-2D2E6BB1A021}">
      <dgm:prSet custT="1"/>
      <dgm:spPr/>
      <dgm:t>
        <a:bodyPr/>
        <a:lstStyle/>
        <a:p>
          <a:endParaRPr lang="ru-RU" sz="1800"/>
        </a:p>
      </dgm:t>
    </dgm:pt>
    <dgm:pt modelId="{23D8B63B-4148-4DE1-802B-E6657D444C74}" type="sibTrans" cxnId="{F1C3E305-6A51-404B-B2BC-2D2E6BB1A021}">
      <dgm:prSet/>
      <dgm:spPr/>
      <dgm:t>
        <a:bodyPr/>
        <a:lstStyle/>
        <a:p>
          <a:endParaRPr lang="ru-RU" sz="1800"/>
        </a:p>
      </dgm:t>
    </dgm:pt>
    <dgm:pt modelId="{C5AD3695-61C7-4C3C-90DA-BAD984544DF8}">
      <dgm:prSet phldrT="[Текст]" custT="1"/>
      <dgm:spPr/>
      <dgm:t>
        <a:bodyPr/>
        <a:lstStyle/>
        <a:p>
          <a:r>
            <a:rPr lang="en-US" sz="1800" dirty="0"/>
            <a:t>5S</a:t>
          </a:r>
          <a:endParaRPr lang="ru-RU" sz="1800" dirty="0"/>
        </a:p>
      </dgm:t>
    </dgm:pt>
    <dgm:pt modelId="{E40D983F-B235-4DF8-9AE8-795EB79E6CAE}" type="parTrans" cxnId="{82204912-9834-4E4D-8CF0-8FF944A472B5}">
      <dgm:prSet custT="1"/>
      <dgm:spPr/>
      <dgm:t>
        <a:bodyPr/>
        <a:lstStyle/>
        <a:p>
          <a:endParaRPr lang="ru-RU" sz="1800"/>
        </a:p>
      </dgm:t>
    </dgm:pt>
    <dgm:pt modelId="{E6FDA8B4-7052-4C1C-B43E-77CB4F175021}" type="sibTrans" cxnId="{82204912-9834-4E4D-8CF0-8FF944A472B5}">
      <dgm:prSet/>
      <dgm:spPr/>
      <dgm:t>
        <a:bodyPr/>
        <a:lstStyle/>
        <a:p>
          <a:endParaRPr lang="ru-RU" sz="1800"/>
        </a:p>
      </dgm:t>
    </dgm:pt>
    <dgm:pt modelId="{DF6AFA5E-F431-4C9B-A789-796BDD50FA0E}">
      <dgm:prSet custT="1"/>
      <dgm:spPr/>
      <dgm:t>
        <a:bodyPr/>
        <a:lstStyle/>
        <a:p>
          <a:r>
            <a:rPr lang="ru-RU" sz="1800" dirty="0"/>
            <a:t>Без </a:t>
          </a:r>
          <a:r>
            <a:rPr lang="ru-RU" sz="1800" dirty="0" err="1"/>
            <a:t>ранневесен</a:t>
          </a:r>
          <a:r>
            <a:rPr lang="ru-RU" sz="1800" dirty="0"/>
            <a:t>. + листовые</a:t>
          </a:r>
        </a:p>
      </dgm:t>
    </dgm:pt>
    <dgm:pt modelId="{19FA1B47-A738-4938-9EC3-EC8BA993355C}" type="sibTrans" cxnId="{4CBB0863-0AF3-4F43-B821-40611D776886}">
      <dgm:prSet/>
      <dgm:spPr/>
      <dgm:t>
        <a:bodyPr/>
        <a:lstStyle/>
        <a:p>
          <a:endParaRPr lang="ru-RU" sz="1800"/>
        </a:p>
      </dgm:t>
    </dgm:pt>
    <dgm:pt modelId="{D264996C-3D9A-47A4-9333-8662B94186A8}" type="parTrans" cxnId="{4CBB0863-0AF3-4F43-B821-40611D776886}">
      <dgm:prSet custT="1"/>
      <dgm:spPr/>
      <dgm:t>
        <a:bodyPr/>
        <a:lstStyle/>
        <a:p>
          <a:endParaRPr lang="ru-RU" sz="1800"/>
        </a:p>
      </dgm:t>
    </dgm:pt>
    <dgm:pt modelId="{81CD9D77-7621-4FEF-B32C-7C958F213585}" type="pres">
      <dgm:prSet presAssocID="{A321330C-87E9-4031-A764-AE525438C7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263953-5127-49FD-8740-4B9A0005D6EA}" type="pres">
      <dgm:prSet presAssocID="{A321330C-87E9-4031-A764-AE525438C7AF}" presName="hierFlow" presStyleCnt="0"/>
      <dgm:spPr/>
    </dgm:pt>
    <dgm:pt modelId="{7DF856D4-0433-4F0A-A596-5B1795399D48}" type="pres">
      <dgm:prSet presAssocID="{A321330C-87E9-4031-A764-AE525438C7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B0E89F8-0E15-4FE6-9E92-EC093AB55FD3}" type="pres">
      <dgm:prSet presAssocID="{75B472B8-3349-4609-B1AA-9D7744AF77F0}" presName="Name17" presStyleCnt="0"/>
      <dgm:spPr/>
    </dgm:pt>
    <dgm:pt modelId="{F670AE97-5F38-48EF-9160-FE83A1B91EDB}" type="pres">
      <dgm:prSet presAssocID="{75B472B8-3349-4609-B1AA-9D7744AF77F0}" presName="level1Shape" presStyleLbl="node0" presStyleIdx="0" presStyleCnt="1" custScaleX="241262">
        <dgm:presLayoutVars>
          <dgm:chPref val="3"/>
        </dgm:presLayoutVars>
      </dgm:prSet>
      <dgm:spPr/>
    </dgm:pt>
    <dgm:pt modelId="{54146D0A-A5C1-465D-9FC9-A127A6040ADE}" type="pres">
      <dgm:prSet presAssocID="{75B472B8-3349-4609-B1AA-9D7744AF77F0}" presName="hierChild2" presStyleCnt="0"/>
      <dgm:spPr/>
    </dgm:pt>
    <dgm:pt modelId="{745C516D-E0F8-4146-AC9F-8F0508372BDA}" type="pres">
      <dgm:prSet presAssocID="{F988D742-346F-4051-92C0-FEBC6F57DD46}" presName="Name25" presStyleLbl="parChTrans1D2" presStyleIdx="0" presStyleCnt="4"/>
      <dgm:spPr/>
    </dgm:pt>
    <dgm:pt modelId="{A6993A91-25AF-4FCE-B365-32A9F79A670D}" type="pres">
      <dgm:prSet presAssocID="{F988D742-346F-4051-92C0-FEBC6F57DD46}" presName="connTx" presStyleLbl="parChTrans1D2" presStyleIdx="0" presStyleCnt="4"/>
      <dgm:spPr/>
    </dgm:pt>
    <dgm:pt modelId="{CDCAEEF0-FC9C-41E0-8C7C-AA66B0157DB4}" type="pres">
      <dgm:prSet presAssocID="{657A8FF0-F26D-4172-BB10-002CF2E7467C}" presName="Name30" presStyleCnt="0"/>
      <dgm:spPr/>
    </dgm:pt>
    <dgm:pt modelId="{4666DB0F-F9D1-4014-987D-598A8C0C2397}" type="pres">
      <dgm:prSet presAssocID="{657A8FF0-F26D-4172-BB10-002CF2E7467C}" presName="level2Shape" presStyleLbl="node2" presStyleIdx="0" presStyleCnt="4" custScaleX="233479"/>
      <dgm:spPr/>
    </dgm:pt>
    <dgm:pt modelId="{C7D03314-66C9-4DA4-9622-A316D0F1E7A3}" type="pres">
      <dgm:prSet presAssocID="{657A8FF0-F26D-4172-BB10-002CF2E7467C}" presName="hierChild3" presStyleCnt="0"/>
      <dgm:spPr/>
    </dgm:pt>
    <dgm:pt modelId="{B720D224-85EE-489E-BCBF-FF1AFB7EB7CF}" type="pres">
      <dgm:prSet presAssocID="{6F273CE8-531D-4A98-8E19-261D023647BA}" presName="Name25" presStyleLbl="parChTrans1D3" presStyleIdx="0" presStyleCnt="11"/>
      <dgm:spPr/>
    </dgm:pt>
    <dgm:pt modelId="{4E5AD959-5256-4032-8A6E-8395350A87A9}" type="pres">
      <dgm:prSet presAssocID="{6F273CE8-531D-4A98-8E19-261D023647BA}" presName="connTx" presStyleLbl="parChTrans1D3" presStyleIdx="0" presStyleCnt="11"/>
      <dgm:spPr/>
    </dgm:pt>
    <dgm:pt modelId="{30BDC500-1B58-44C0-88AE-0FCA029B06C0}" type="pres">
      <dgm:prSet presAssocID="{B52BA2A8-F7D3-497A-82DC-C7F5E0208BFB}" presName="Name30" presStyleCnt="0"/>
      <dgm:spPr/>
    </dgm:pt>
    <dgm:pt modelId="{42513347-4B91-44BC-8C2D-5DEB232832DD}" type="pres">
      <dgm:prSet presAssocID="{B52BA2A8-F7D3-497A-82DC-C7F5E0208BFB}" presName="level2Shape" presStyleLbl="node3" presStyleIdx="0" presStyleCnt="11" custScaleX="488619"/>
      <dgm:spPr/>
    </dgm:pt>
    <dgm:pt modelId="{A56E7E73-8CCB-44F0-B439-FB0DBD186A0C}" type="pres">
      <dgm:prSet presAssocID="{B52BA2A8-F7D3-497A-82DC-C7F5E0208BFB}" presName="hierChild3" presStyleCnt="0"/>
      <dgm:spPr/>
    </dgm:pt>
    <dgm:pt modelId="{6F4F52A3-71F7-40FC-B9E8-1471C6ACA630}" type="pres">
      <dgm:prSet presAssocID="{79B764AC-74A9-4D0E-A7AF-AED524C141A5}" presName="Name25" presStyleLbl="parChTrans1D3" presStyleIdx="1" presStyleCnt="11"/>
      <dgm:spPr/>
    </dgm:pt>
    <dgm:pt modelId="{63FCCB88-73C9-4CFD-A095-E617CFE92119}" type="pres">
      <dgm:prSet presAssocID="{79B764AC-74A9-4D0E-A7AF-AED524C141A5}" presName="connTx" presStyleLbl="parChTrans1D3" presStyleIdx="1" presStyleCnt="11"/>
      <dgm:spPr/>
    </dgm:pt>
    <dgm:pt modelId="{F62CC316-1AC5-419C-88CB-22DBF7321B57}" type="pres">
      <dgm:prSet presAssocID="{C9C8B490-9934-4537-8035-29FC61922CB9}" presName="Name30" presStyleCnt="0"/>
      <dgm:spPr/>
    </dgm:pt>
    <dgm:pt modelId="{A20F144B-C288-4BA7-8063-B4C9EAFC0ECC}" type="pres">
      <dgm:prSet presAssocID="{C9C8B490-9934-4537-8035-29FC61922CB9}" presName="level2Shape" presStyleLbl="node3" presStyleIdx="1" presStyleCnt="11" custScaleX="425163" custScaleY="116110"/>
      <dgm:spPr/>
    </dgm:pt>
    <dgm:pt modelId="{C04888F1-E1AA-46F2-A750-63B36526F97A}" type="pres">
      <dgm:prSet presAssocID="{C9C8B490-9934-4537-8035-29FC61922CB9}" presName="hierChild3" presStyleCnt="0"/>
      <dgm:spPr/>
    </dgm:pt>
    <dgm:pt modelId="{ACA5E975-5C39-4FED-90A1-12B7FA0E61A6}" type="pres">
      <dgm:prSet presAssocID="{B49CA621-BB68-41FB-AF75-D610E3C094B4}" presName="Name25" presStyleLbl="parChTrans1D4" presStyleIdx="0" presStyleCnt="6"/>
      <dgm:spPr/>
    </dgm:pt>
    <dgm:pt modelId="{AF146115-DF2D-4A6E-BE7E-C7FA1AA519B0}" type="pres">
      <dgm:prSet presAssocID="{B49CA621-BB68-41FB-AF75-D610E3C094B4}" presName="connTx" presStyleLbl="parChTrans1D4" presStyleIdx="0" presStyleCnt="6"/>
      <dgm:spPr/>
    </dgm:pt>
    <dgm:pt modelId="{2C59E58F-F53D-47FC-A3DD-9445000A4E66}" type="pres">
      <dgm:prSet presAssocID="{E0BCAD20-0B9F-4686-A07C-0594EF998820}" presName="Name30" presStyleCnt="0"/>
      <dgm:spPr/>
    </dgm:pt>
    <dgm:pt modelId="{8D233995-C5D0-467D-992E-1A55F7E06928}" type="pres">
      <dgm:prSet presAssocID="{E0BCAD20-0B9F-4686-A07C-0594EF998820}" presName="level2Shape" presStyleLbl="node4" presStyleIdx="0" presStyleCnt="6" custScaleX="336481" custLinFactX="31928" custLinFactNeighborX="100000" custLinFactNeighborY="14135"/>
      <dgm:spPr/>
    </dgm:pt>
    <dgm:pt modelId="{14EA6382-F216-4709-AE57-EA264DAE7E2F}" type="pres">
      <dgm:prSet presAssocID="{E0BCAD20-0B9F-4686-A07C-0594EF998820}" presName="hierChild3" presStyleCnt="0"/>
      <dgm:spPr/>
    </dgm:pt>
    <dgm:pt modelId="{CE3890C4-48A0-4F4A-A4BD-38033F881A3D}" type="pres">
      <dgm:prSet presAssocID="{A0327606-BF89-443A-8E79-D2249ADC3F44}" presName="Name25" presStyleLbl="parChTrans1D4" presStyleIdx="1" presStyleCnt="6"/>
      <dgm:spPr/>
    </dgm:pt>
    <dgm:pt modelId="{890DE651-727A-4C36-BB10-43A7BC0D36C2}" type="pres">
      <dgm:prSet presAssocID="{A0327606-BF89-443A-8E79-D2249ADC3F44}" presName="connTx" presStyleLbl="parChTrans1D4" presStyleIdx="1" presStyleCnt="6"/>
      <dgm:spPr/>
    </dgm:pt>
    <dgm:pt modelId="{46B66850-9DDC-4A0E-BE17-98EC3801CD4E}" type="pres">
      <dgm:prSet presAssocID="{22DD0ED0-B8B5-4F32-A8A5-ED0D9D3AAE28}" presName="Name30" presStyleCnt="0"/>
      <dgm:spPr/>
    </dgm:pt>
    <dgm:pt modelId="{34194EAD-E4D7-4480-B42A-7B6DE29682EE}" type="pres">
      <dgm:prSet presAssocID="{22DD0ED0-B8B5-4F32-A8A5-ED0D9D3AAE28}" presName="level2Shape" presStyleLbl="node4" presStyleIdx="1" presStyleCnt="6" custScaleX="578659" custScaleY="82630" custLinFactX="29572" custLinFactNeighborX="100000" custLinFactNeighborY="14135"/>
      <dgm:spPr/>
    </dgm:pt>
    <dgm:pt modelId="{CFC02808-4A9E-4EB8-9052-142EA98D7862}" type="pres">
      <dgm:prSet presAssocID="{22DD0ED0-B8B5-4F32-A8A5-ED0D9D3AAE28}" presName="hierChild3" presStyleCnt="0"/>
      <dgm:spPr/>
    </dgm:pt>
    <dgm:pt modelId="{4A8957DC-8FF1-4A7D-980B-C43B3A9F60DB}" type="pres">
      <dgm:prSet presAssocID="{D16D845C-9E43-4590-911B-56EABFCAAC99}" presName="Name25" presStyleLbl="parChTrans1D3" presStyleIdx="2" presStyleCnt="11"/>
      <dgm:spPr/>
    </dgm:pt>
    <dgm:pt modelId="{FA5DE4DE-168C-4D28-B651-73D9C39618F3}" type="pres">
      <dgm:prSet presAssocID="{D16D845C-9E43-4590-911B-56EABFCAAC99}" presName="connTx" presStyleLbl="parChTrans1D3" presStyleIdx="2" presStyleCnt="11"/>
      <dgm:spPr/>
    </dgm:pt>
    <dgm:pt modelId="{873DCF47-3C3A-461E-9BC7-8A42DF75AF98}" type="pres">
      <dgm:prSet presAssocID="{E1E89742-DC66-4C2B-8F10-B487EF40E494}" presName="Name30" presStyleCnt="0"/>
      <dgm:spPr/>
    </dgm:pt>
    <dgm:pt modelId="{579245D3-2534-4AE3-BAF3-00EA4DA5D67A}" type="pres">
      <dgm:prSet presAssocID="{E1E89742-DC66-4C2B-8F10-B487EF40E494}" presName="level2Shape" presStyleLbl="node3" presStyleIdx="2" presStyleCnt="11" custScaleX="756555" custScaleY="157509"/>
      <dgm:spPr/>
    </dgm:pt>
    <dgm:pt modelId="{F0E24C62-0F96-47A3-AC61-C83986B1601A}" type="pres">
      <dgm:prSet presAssocID="{E1E89742-DC66-4C2B-8F10-B487EF40E494}" presName="hierChild3" presStyleCnt="0"/>
      <dgm:spPr/>
    </dgm:pt>
    <dgm:pt modelId="{71A9C93D-22E4-4454-B9F3-AC3BBB2442AA}" type="pres">
      <dgm:prSet presAssocID="{50F7DA62-39F1-4DD2-A9CC-F261D0E4C3A7}" presName="Name25" presStyleLbl="parChTrans1D2" presStyleIdx="1" presStyleCnt="4"/>
      <dgm:spPr/>
    </dgm:pt>
    <dgm:pt modelId="{DA3BD638-1F26-4458-9D2B-02C5CD47D494}" type="pres">
      <dgm:prSet presAssocID="{50F7DA62-39F1-4DD2-A9CC-F261D0E4C3A7}" presName="connTx" presStyleLbl="parChTrans1D2" presStyleIdx="1" presStyleCnt="4"/>
      <dgm:spPr/>
    </dgm:pt>
    <dgm:pt modelId="{8043D04B-E7E1-49E6-8DD9-3D6DDEDD8B1A}" type="pres">
      <dgm:prSet presAssocID="{50A854D6-4643-4B9F-AE99-4BAE4E696F18}" presName="Name30" presStyleCnt="0"/>
      <dgm:spPr/>
    </dgm:pt>
    <dgm:pt modelId="{CECD0E0B-34F2-4827-9077-2DC6DD69C978}" type="pres">
      <dgm:prSet presAssocID="{50A854D6-4643-4B9F-AE99-4BAE4E696F18}" presName="level2Shape" presStyleLbl="node2" presStyleIdx="1" presStyleCnt="4" custScaleX="312756"/>
      <dgm:spPr/>
    </dgm:pt>
    <dgm:pt modelId="{F1B06D2F-61CB-42C2-8B61-F18D8DE15AB3}" type="pres">
      <dgm:prSet presAssocID="{50A854D6-4643-4B9F-AE99-4BAE4E696F18}" presName="hierChild3" presStyleCnt="0"/>
      <dgm:spPr/>
    </dgm:pt>
    <dgm:pt modelId="{E59648AB-CAC5-4F2D-8254-FA94D0CE08CC}" type="pres">
      <dgm:prSet presAssocID="{DDB35600-83DD-400F-88EA-BD710AC59E3D}" presName="Name25" presStyleLbl="parChTrans1D3" presStyleIdx="3" presStyleCnt="11"/>
      <dgm:spPr/>
    </dgm:pt>
    <dgm:pt modelId="{0493F5B1-193D-4AF9-A213-74260C1A6625}" type="pres">
      <dgm:prSet presAssocID="{DDB35600-83DD-400F-88EA-BD710AC59E3D}" presName="connTx" presStyleLbl="parChTrans1D3" presStyleIdx="3" presStyleCnt="11"/>
      <dgm:spPr/>
    </dgm:pt>
    <dgm:pt modelId="{464D1CB8-01CA-4392-BE50-9FB4326272CA}" type="pres">
      <dgm:prSet presAssocID="{39921CC6-D7B1-4351-91A2-4C8A18037349}" presName="Name30" presStyleCnt="0"/>
      <dgm:spPr/>
    </dgm:pt>
    <dgm:pt modelId="{1943D5EF-B831-402A-A72F-F8835B1F2EBC}" type="pres">
      <dgm:prSet presAssocID="{39921CC6-D7B1-4351-91A2-4C8A18037349}" presName="level2Shape" presStyleLbl="node3" presStyleIdx="3" presStyleCnt="11" custScaleX="685099" custScaleY="157336" custLinFactNeighborY="38957"/>
      <dgm:spPr/>
    </dgm:pt>
    <dgm:pt modelId="{FFC962AA-7218-4CA6-B951-7A2DDE4EBB0C}" type="pres">
      <dgm:prSet presAssocID="{39921CC6-D7B1-4351-91A2-4C8A18037349}" presName="hierChild3" presStyleCnt="0"/>
      <dgm:spPr/>
    </dgm:pt>
    <dgm:pt modelId="{7CE6FE47-F13D-406C-9BB8-999505E92BF4}" type="pres">
      <dgm:prSet presAssocID="{044A88DA-B17A-42C3-9F0A-FAC110341777}" presName="Name25" presStyleLbl="parChTrans1D3" presStyleIdx="4" presStyleCnt="11"/>
      <dgm:spPr/>
    </dgm:pt>
    <dgm:pt modelId="{4146703A-9160-4F54-9FA2-0D89C884D90F}" type="pres">
      <dgm:prSet presAssocID="{044A88DA-B17A-42C3-9F0A-FAC110341777}" presName="connTx" presStyleLbl="parChTrans1D3" presStyleIdx="4" presStyleCnt="11"/>
      <dgm:spPr/>
    </dgm:pt>
    <dgm:pt modelId="{A751914B-3B94-4890-9A75-BE8A018D94BD}" type="pres">
      <dgm:prSet presAssocID="{35614A89-F6CD-448B-A409-D2870E710711}" presName="Name30" presStyleCnt="0"/>
      <dgm:spPr/>
    </dgm:pt>
    <dgm:pt modelId="{5C2F6518-A632-409D-98DF-CECE48148C30}" type="pres">
      <dgm:prSet presAssocID="{35614A89-F6CD-448B-A409-D2870E710711}" presName="level2Shape" presStyleLbl="node3" presStyleIdx="4" presStyleCnt="11" custScaleX="677175" custScaleY="138235" custLinFactNeighborX="-2429" custLinFactNeighborY="54838"/>
      <dgm:spPr/>
    </dgm:pt>
    <dgm:pt modelId="{E11D26FA-7539-4497-89EF-D58E8885C78E}" type="pres">
      <dgm:prSet presAssocID="{35614A89-F6CD-448B-A409-D2870E710711}" presName="hierChild3" presStyleCnt="0"/>
      <dgm:spPr/>
    </dgm:pt>
    <dgm:pt modelId="{DD21498A-623C-4F81-8CE0-AE6EC874BA80}" type="pres">
      <dgm:prSet presAssocID="{D264996C-3D9A-47A4-9333-8662B94186A8}" presName="Name25" presStyleLbl="parChTrans1D3" presStyleIdx="5" presStyleCnt="11"/>
      <dgm:spPr/>
    </dgm:pt>
    <dgm:pt modelId="{6FD65AA2-8A91-4F11-902E-9BBEB095BE5D}" type="pres">
      <dgm:prSet presAssocID="{D264996C-3D9A-47A4-9333-8662B94186A8}" presName="connTx" presStyleLbl="parChTrans1D3" presStyleIdx="5" presStyleCnt="11"/>
      <dgm:spPr/>
    </dgm:pt>
    <dgm:pt modelId="{8DFD1B29-CBDA-47A4-82CA-222E032272FC}" type="pres">
      <dgm:prSet presAssocID="{DF6AFA5E-F431-4C9B-A789-796BDD50FA0E}" presName="Name30" presStyleCnt="0"/>
      <dgm:spPr/>
    </dgm:pt>
    <dgm:pt modelId="{23555FDC-ADE8-4248-8B22-EAF8F6C28A31}" type="pres">
      <dgm:prSet presAssocID="{DF6AFA5E-F431-4C9B-A789-796BDD50FA0E}" presName="level2Shape" presStyleLbl="node3" presStyleIdx="5" presStyleCnt="11" custScaleX="683175" custScaleY="151256" custLinFactNeighborX="-2378" custLinFactNeighborY="76104"/>
      <dgm:spPr/>
    </dgm:pt>
    <dgm:pt modelId="{85DFBB7D-1416-4B05-94C8-568D14AD022A}" type="pres">
      <dgm:prSet presAssocID="{DF6AFA5E-F431-4C9B-A789-796BDD50FA0E}" presName="hierChild3" presStyleCnt="0"/>
      <dgm:spPr/>
    </dgm:pt>
    <dgm:pt modelId="{032E1BB7-C45F-46F1-84D1-7956780062B8}" type="pres">
      <dgm:prSet presAssocID="{92CB6687-9CE8-4EE4-902E-9830B6C7A522}" presName="Name25" presStyleLbl="parChTrans1D3" presStyleIdx="6" presStyleCnt="11"/>
      <dgm:spPr/>
    </dgm:pt>
    <dgm:pt modelId="{4B4F45AD-D056-4FBF-A59E-8FB37BD0BBEA}" type="pres">
      <dgm:prSet presAssocID="{92CB6687-9CE8-4EE4-902E-9830B6C7A522}" presName="connTx" presStyleLbl="parChTrans1D3" presStyleIdx="6" presStyleCnt="11"/>
      <dgm:spPr/>
    </dgm:pt>
    <dgm:pt modelId="{97EA3CF5-E384-43BF-AE87-60A1616AFA37}" type="pres">
      <dgm:prSet presAssocID="{66275CA9-3F96-4A7A-8143-905790F478EE}" presName="Name30" presStyleCnt="0"/>
      <dgm:spPr/>
    </dgm:pt>
    <dgm:pt modelId="{55AD1355-069F-46AA-B4ED-E0BDE9B02405}" type="pres">
      <dgm:prSet presAssocID="{66275CA9-3F96-4A7A-8143-905790F478EE}" presName="level2Shape" presStyleLbl="node3" presStyleIdx="6" presStyleCnt="11" custScaleX="322242" custScaleY="139263" custLinFactNeighborX="7135" custLinFactNeighborY="71347"/>
      <dgm:spPr/>
    </dgm:pt>
    <dgm:pt modelId="{1D8BDBBA-1DE5-4C4B-B9AB-EE88B9A2BBBB}" type="pres">
      <dgm:prSet presAssocID="{66275CA9-3F96-4A7A-8143-905790F478EE}" presName="hierChild3" presStyleCnt="0"/>
      <dgm:spPr/>
    </dgm:pt>
    <dgm:pt modelId="{0146FC93-ADA5-4E50-A2EF-324137B7039B}" type="pres">
      <dgm:prSet presAssocID="{46B86B38-722D-4E14-9090-F74D2EC44AA0}" presName="Name25" presStyleLbl="parChTrans1D4" presStyleIdx="2" presStyleCnt="6"/>
      <dgm:spPr/>
    </dgm:pt>
    <dgm:pt modelId="{5931E057-E46B-4C71-9AD6-BE66E223ACE2}" type="pres">
      <dgm:prSet presAssocID="{46B86B38-722D-4E14-9090-F74D2EC44AA0}" presName="connTx" presStyleLbl="parChTrans1D4" presStyleIdx="2" presStyleCnt="6"/>
      <dgm:spPr/>
    </dgm:pt>
    <dgm:pt modelId="{22469167-F3AB-4346-868F-A175578C098C}" type="pres">
      <dgm:prSet presAssocID="{39A44456-4CCE-4958-8B79-E8D664107BE6}" presName="Name30" presStyleCnt="0"/>
      <dgm:spPr/>
    </dgm:pt>
    <dgm:pt modelId="{A8EF0662-6F72-4C74-BF14-DDD4765DABC5}" type="pres">
      <dgm:prSet presAssocID="{39A44456-4CCE-4958-8B79-E8D664107BE6}" presName="level2Shape" presStyleLbl="node4" presStyleIdx="2" presStyleCnt="6" custScaleX="396940" custScaleY="110656" custLinFactY="37087" custLinFactNeighborX="13153" custLinFactNeighborY="100000"/>
      <dgm:spPr/>
    </dgm:pt>
    <dgm:pt modelId="{8D41A40D-455A-4BEC-B0D0-5A1A5C91B25E}" type="pres">
      <dgm:prSet presAssocID="{39A44456-4CCE-4958-8B79-E8D664107BE6}" presName="hierChild3" presStyleCnt="0"/>
      <dgm:spPr/>
    </dgm:pt>
    <dgm:pt modelId="{F13257DF-CC69-4BDF-90BF-8238A95B0AA9}" type="pres">
      <dgm:prSet presAssocID="{DCB13BE1-858A-4F61-B985-D7881E461019}" presName="Name25" presStyleLbl="parChTrans1D4" presStyleIdx="3" presStyleCnt="6"/>
      <dgm:spPr/>
    </dgm:pt>
    <dgm:pt modelId="{9019877C-688F-49DA-8EAB-246BDD2B8BC8}" type="pres">
      <dgm:prSet presAssocID="{DCB13BE1-858A-4F61-B985-D7881E461019}" presName="connTx" presStyleLbl="parChTrans1D4" presStyleIdx="3" presStyleCnt="6"/>
      <dgm:spPr/>
    </dgm:pt>
    <dgm:pt modelId="{B4F6CE92-26CD-4962-BD31-2C8307804A71}" type="pres">
      <dgm:prSet presAssocID="{A4A70E09-5B2E-4391-97D3-4062B1F78311}" presName="Name30" presStyleCnt="0"/>
      <dgm:spPr/>
    </dgm:pt>
    <dgm:pt modelId="{9303995D-D715-48FB-8495-C86C50B94A3D}" type="pres">
      <dgm:prSet presAssocID="{A4A70E09-5B2E-4391-97D3-4062B1F78311}" presName="level2Shape" presStyleLbl="node4" presStyleIdx="3" presStyleCnt="6" custScaleX="411803" custScaleY="106613" custLinFactY="48098" custLinFactNeighborX="15696" custLinFactNeighborY="100000"/>
      <dgm:spPr/>
    </dgm:pt>
    <dgm:pt modelId="{7B18F2A2-33AE-4507-A07E-B22C9AA3DF95}" type="pres">
      <dgm:prSet presAssocID="{A4A70E09-5B2E-4391-97D3-4062B1F78311}" presName="hierChild3" presStyleCnt="0"/>
      <dgm:spPr/>
    </dgm:pt>
    <dgm:pt modelId="{9C8D0F9A-86DF-4BF0-84FA-635D74D04F6E}" type="pres">
      <dgm:prSet presAssocID="{876B6FE5-DC96-46B4-AE97-B7903EE1E835}" presName="Name25" presStyleLbl="parChTrans1D2" presStyleIdx="2" presStyleCnt="4"/>
      <dgm:spPr/>
    </dgm:pt>
    <dgm:pt modelId="{22127F3F-2281-42A2-87D1-6C7FCA217343}" type="pres">
      <dgm:prSet presAssocID="{876B6FE5-DC96-46B4-AE97-B7903EE1E835}" presName="connTx" presStyleLbl="parChTrans1D2" presStyleIdx="2" presStyleCnt="4"/>
      <dgm:spPr/>
    </dgm:pt>
    <dgm:pt modelId="{106D2B5D-4B78-471E-855A-67E277C48F71}" type="pres">
      <dgm:prSet presAssocID="{28F8B98C-9962-433C-9136-6EB521E02086}" presName="Name30" presStyleCnt="0"/>
      <dgm:spPr/>
    </dgm:pt>
    <dgm:pt modelId="{51FDB9DD-5329-4DC6-B642-E8BC75E723C7}" type="pres">
      <dgm:prSet presAssocID="{28F8B98C-9962-433C-9136-6EB521E02086}" presName="level2Shape" presStyleLbl="node2" presStyleIdx="2" presStyleCnt="4" custScaleX="227730"/>
      <dgm:spPr/>
    </dgm:pt>
    <dgm:pt modelId="{F8BA65CD-D2CA-46BA-8C48-565852D980AD}" type="pres">
      <dgm:prSet presAssocID="{28F8B98C-9962-433C-9136-6EB521E02086}" presName="hierChild3" presStyleCnt="0"/>
      <dgm:spPr/>
    </dgm:pt>
    <dgm:pt modelId="{11629621-0AE1-49B3-91A6-3D3F4D9F290C}" type="pres">
      <dgm:prSet presAssocID="{2F7824C5-069B-4BE5-807E-D803492E78EB}" presName="Name25" presStyleLbl="parChTrans1D3" presStyleIdx="7" presStyleCnt="11"/>
      <dgm:spPr/>
    </dgm:pt>
    <dgm:pt modelId="{5A64B8EC-A122-4534-813D-A030A8B8D2D4}" type="pres">
      <dgm:prSet presAssocID="{2F7824C5-069B-4BE5-807E-D803492E78EB}" presName="connTx" presStyleLbl="parChTrans1D3" presStyleIdx="7" presStyleCnt="11"/>
      <dgm:spPr/>
    </dgm:pt>
    <dgm:pt modelId="{FD4A48E6-07CA-4CA9-B3AE-1273CF062041}" type="pres">
      <dgm:prSet presAssocID="{C6BAAE59-A906-4987-87B6-75AA5E00D035}" presName="Name30" presStyleCnt="0"/>
      <dgm:spPr/>
    </dgm:pt>
    <dgm:pt modelId="{A278FEDC-99A3-4EEC-BE79-FDA37D8B804F}" type="pres">
      <dgm:prSet presAssocID="{C6BAAE59-A906-4987-87B6-75AA5E00D035}" presName="level2Shape" presStyleLbl="node3" presStyleIdx="7" presStyleCnt="11" custAng="0" custLinFactX="77941" custLinFactNeighborX="100000" custLinFactNeighborY="76854"/>
      <dgm:spPr/>
    </dgm:pt>
    <dgm:pt modelId="{4ABCD9E3-09A2-42D0-A0F3-97543B2E1DC7}" type="pres">
      <dgm:prSet presAssocID="{C6BAAE59-A906-4987-87B6-75AA5E00D035}" presName="hierChild3" presStyleCnt="0"/>
      <dgm:spPr/>
    </dgm:pt>
    <dgm:pt modelId="{A201495C-7F9C-4F17-AFE1-F3F8257D14FA}" type="pres">
      <dgm:prSet presAssocID="{D5484A0E-EFA0-423A-A162-45BC6A85FDC8}" presName="Name25" presStyleLbl="parChTrans1D4" presStyleIdx="4" presStyleCnt="6"/>
      <dgm:spPr/>
    </dgm:pt>
    <dgm:pt modelId="{AD050DAA-847E-4F9A-81F2-2FEC60A63AE5}" type="pres">
      <dgm:prSet presAssocID="{D5484A0E-EFA0-423A-A162-45BC6A85FDC8}" presName="connTx" presStyleLbl="parChTrans1D4" presStyleIdx="4" presStyleCnt="6"/>
      <dgm:spPr/>
    </dgm:pt>
    <dgm:pt modelId="{35D91C08-958A-4DEE-9A1C-A99368977EB1}" type="pres">
      <dgm:prSet presAssocID="{485C000E-DB9B-4866-87C0-2B2F95CA7C5A}" presName="Name30" presStyleCnt="0"/>
      <dgm:spPr/>
    </dgm:pt>
    <dgm:pt modelId="{99D24CCB-A795-4729-AA75-70A84EEC9301}" type="pres">
      <dgm:prSet presAssocID="{485C000E-DB9B-4866-87C0-2B2F95CA7C5A}" presName="level2Shape" presStyleLbl="node4" presStyleIdx="4" presStyleCnt="6" custScaleX="420649" custLinFactX="122354" custLinFactY="70733" custLinFactNeighborX="200000" custLinFactNeighborY="100000"/>
      <dgm:spPr/>
    </dgm:pt>
    <dgm:pt modelId="{94E7BD8F-C044-4908-AA80-FF269F098FBC}" type="pres">
      <dgm:prSet presAssocID="{485C000E-DB9B-4866-87C0-2B2F95CA7C5A}" presName="hierChild3" presStyleCnt="0"/>
      <dgm:spPr/>
    </dgm:pt>
    <dgm:pt modelId="{5E2BB6A6-ACA7-4990-8753-A9FE7EF28309}" type="pres">
      <dgm:prSet presAssocID="{569431D5-8A8E-4268-972B-569EDDB6E563}" presName="Name25" presStyleLbl="parChTrans1D4" presStyleIdx="5" presStyleCnt="6"/>
      <dgm:spPr/>
    </dgm:pt>
    <dgm:pt modelId="{61AE27A3-07A1-4D7C-BAD7-EBBCF695F5AF}" type="pres">
      <dgm:prSet presAssocID="{569431D5-8A8E-4268-972B-569EDDB6E563}" presName="connTx" presStyleLbl="parChTrans1D4" presStyleIdx="5" presStyleCnt="6"/>
      <dgm:spPr/>
    </dgm:pt>
    <dgm:pt modelId="{AA3CADE5-1C8A-490A-B2E6-0B0A55DE72C5}" type="pres">
      <dgm:prSet presAssocID="{FF1282C6-11DD-4EE6-A0A5-153FC9FEDCB1}" presName="Name30" presStyleCnt="0"/>
      <dgm:spPr/>
    </dgm:pt>
    <dgm:pt modelId="{ECE6C4D3-F2F6-43E0-ADAC-AC4F48A72CB4}" type="pres">
      <dgm:prSet presAssocID="{FF1282C6-11DD-4EE6-A0A5-153FC9FEDCB1}" presName="level2Shape" presStyleLbl="node4" presStyleIdx="5" presStyleCnt="6" custScaleX="421510" custLinFactX="124488" custLinFactY="100000" custLinFactNeighborX="200000" custLinFactNeighborY="103627"/>
      <dgm:spPr/>
    </dgm:pt>
    <dgm:pt modelId="{BB35F0A3-777C-475A-8D3B-47811127FDCF}" type="pres">
      <dgm:prSet presAssocID="{FF1282C6-11DD-4EE6-A0A5-153FC9FEDCB1}" presName="hierChild3" presStyleCnt="0"/>
      <dgm:spPr/>
    </dgm:pt>
    <dgm:pt modelId="{117A3F1B-A6BC-4286-A2E8-2F246326D874}" type="pres">
      <dgm:prSet presAssocID="{10D45F3E-36C0-4C7C-B08D-8BEB810104D2}" presName="Name25" presStyleLbl="parChTrans1D3" presStyleIdx="8" presStyleCnt="11"/>
      <dgm:spPr/>
    </dgm:pt>
    <dgm:pt modelId="{B578588D-3836-4CA4-B751-2502E2CA7BD1}" type="pres">
      <dgm:prSet presAssocID="{10D45F3E-36C0-4C7C-B08D-8BEB810104D2}" presName="connTx" presStyleLbl="parChTrans1D3" presStyleIdx="8" presStyleCnt="11"/>
      <dgm:spPr/>
    </dgm:pt>
    <dgm:pt modelId="{60A3AAFB-CA01-4F33-B684-6A06C1EBD8F8}" type="pres">
      <dgm:prSet presAssocID="{3B021489-7072-46D6-9AA8-BA8E8E5ADD27}" presName="Name30" presStyleCnt="0"/>
      <dgm:spPr/>
    </dgm:pt>
    <dgm:pt modelId="{D7732377-7B47-4AAF-A7D8-FF964F91998B}" type="pres">
      <dgm:prSet presAssocID="{3B021489-7072-46D6-9AA8-BA8E8E5ADD27}" presName="level2Shape" presStyleLbl="node3" presStyleIdx="8" presStyleCnt="11" custScaleX="216104" custScaleY="74776" custLinFactX="78126" custLinFactNeighborX="100000" custLinFactNeighborY="92723"/>
      <dgm:spPr/>
    </dgm:pt>
    <dgm:pt modelId="{0363540A-0EC1-47FA-BF62-C33D9394A445}" type="pres">
      <dgm:prSet presAssocID="{3B021489-7072-46D6-9AA8-BA8E8E5ADD27}" presName="hierChild3" presStyleCnt="0"/>
      <dgm:spPr/>
    </dgm:pt>
    <dgm:pt modelId="{DD7DE639-F63F-4C51-9CCE-4A886B4E201C}" type="pres">
      <dgm:prSet presAssocID="{156A777D-1116-44D0-90DE-D5B23F2DEBAF}" presName="Name25" presStyleLbl="parChTrans1D2" presStyleIdx="3" presStyleCnt="4"/>
      <dgm:spPr/>
    </dgm:pt>
    <dgm:pt modelId="{FD293DC1-B75B-449E-BD8F-6AFE6BD2B1D0}" type="pres">
      <dgm:prSet presAssocID="{156A777D-1116-44D0-90DE-D5B23F2DEBAF}" presName="connTx" presStyleLbl="parChTrans1D2" presStyleIdx="3" presStyleCnt="4"/>
      <dgm:spPr/>
    </dgm:pt>
    <dgm:pt modelId="{2A16CF8C-EED2-44D7-9A8A-A2B6F41E8280}" type="pres">
      <dgm:prSet presAssocID="{487C4C7E-B571-45E9-8558-AFFB8F96007A}" presName="Name30" presStyleCnt="0"/>
      <dgm:spPr/>
    </dgm:pt>
    <dgm:pt modelId="{B5B5C38E-180D-400C-82C4-6DAB2C86CA9B}" type="pres">
      <dgm:prSet presAssocID="{487C4C7E-B571-45E9-8558-AFFB8F96007A}" presName="level2Shape" presStyleLbl="node2" presStyleIdx="3" presStyleCnt="4" custScaleX="255009"/>
      <dgm:spPr/>
    </dgm:pt>
    <dgm:pt modelId="{D7E46CC9-2896-420A-BC93-9E6551F992B7}" type="pres">
      <dgm:prSet presAssocID="{487C4C7E-B571-45E9-8558-AFFB8F96007A}" presName="hierChild3" presStyleCnt="0"/>
      <dgm:spPr/>
    </dgm:pt>
    <dgm:pt modelId="{33D9E604-0613-48FB-B48B-5DCA7526F716}" type="pres">
      <dgm:prSet presAssocID="{4EC5C02E-2E83-4315-B9B2-89D44AB45EB1}" presName="Name25" presStyleLbl="parChTrans1D3" presStyleIdx="9" presStyleCnt="11"/>
      <dgm:spPr/>
    </dgm:pt>
    <dgm:pt modelId="{13C7D9A7-AA20-4F19-8BE2-E8CFCDF3201F}" type="pres">
      <dgm:prSet presAssocID="{4EC5C02E-2E83-4315-B9B2-89D44AB45EB1}" presName="connTx" presStyleLbl="parChTrans1D3" presStyleIdx="9" presStyleCnt="11"/>
      <dgm:spPr/>
    </dgm:pt>
    <dgm:pt modelId="{DE0147E8-7B96-4E88-9329-00F1954A65A0}" type="pres">
      <dgm:prSet presAssocID="{2E2E7457-B7D3-4160-A876-84F06409DEB9}" presName="Name30" presStyleCnt="0"/>
      <dgm:spPr/>
    </dgm:pt>
    <dgm:pt modelId="{8511C9AE-DAD5-4F08-8C33-9C350AA93C0A}" type="pres">
      <dgm:prSet presAssocID="{2E2E7457-B7D3-4160-A876-84F06409DEB9}" presName="level2Shape" presStyleLbl="node3" presStyleIdx="9" presStyleCnt="11"/>
      <dgm:spPr/>
    </dgm:pt>
    <dgm:pt modelId="{C28F76FA-2768-4FD8-AA8D-3912FAF93265}" type="pres">
      <dgm:prSet presAssocID="{2E2E7457-B7D3-4160-A876-84F06409DEB9}" presName="hierChild3" presStyleCnt="0"/>
      <dgm:spPr/>
    </dgm:pt>
    <dgm:pt modelId="{0175F6EB-B8BB-4DBF-B609-1F4A05FE003E}" type="pres">
      <dgm:prSet presAssocID="{E40D983F-B235-4DF8-9AE8-795EB79E6CAE}" presName="Name25" presStyleLbl="parChTrans1D3" presStyleIdx="10" presStyleCnt="11"/>
      <dgm:spPr/>
    </dgm:pt>
    <dgm:pt modelId="{461FC06D-3859-43CE-B4CC-C416FABCB735}" type="pres">
      <dgm:prSet presAssocID="{E40D983F-B235-4DF8-9AE8-795EB79E6CAE}" presName="connTx" presStyleLbl="parChTrans1D3" presStyleIdx="10" presStyleCnt="11"/>
      <dgm:spPr/>
    </dgm:pt>
    <dgm:pt modelId="{6C8B1AAE-0D9E-4EB9-ACE1-31FF1D598258}" type="pres">
      <dgm:prSet presAssocID="{C5AD3695-61C7-4C3C-90DA-BAD984544DF8}" presName="Name30" presStyleCnt="0"/>
      <dgm:spPr/>
    </dgm:pt>
    <dgm:pt modelId="{A6D17281-C5D9-4550-AFAE-E3075C0C85B8}" type="pres">
      <dgm:prSet presAssocID="{C5AD3695-61C7-4C3C-90DA-BAD984544DF8}" presName="level2Shape" presStyleLbl="node3" presStyleIdx="10" presStyleCnt="11"/>
      <dgm:spPr/>
    </dgm:pt>
    <dgm:pt modelId="{348DD3AB-AF2E-4364-A60B-02919D60F7F7}" type="pres">
      <dgm:prSet presAssocID="{C5AD3695-61C7-4C3C-90DA-BAD984544DF8}" presName="hierChild3" presStyleCnt="0"/>
      <dgm:spPr/>
    </dgm:pt>
    <dgm:pt modelId="{FCDBAECD-C535-4498-8EC5-8548E2C60EDE}" type="pres">
      <dgm:prSet presAssocID="{A321330C-87E9-4031-A764-AE525438C7AF}" presName="bgShapesFlow" presStyleCnt="0"/>
      <dgm:spPr/>
    </dgm:pt>
  </dgm:ptLst>
  <dgm:cxnLst>
    <dgm:cxn modelId="{0E602D00-98AE-4D3B-A81D-BAB0110642A9}" type="presOf" srcId="{A4A70E09-5B2E-4391-97D3-4062B1F78311}" destId="{9303995D-D715-48FB-8495-C86C50B94A3D}" srcOrd="0" destOrd="0" presId="urn:microsoft.com/office/officeart/2005/8/layout/hierarchy5"/>
    <dgm:cxn modelId="{CD070501-1F91-4324-8B3B-620ABF878604}" type="presOf" srcId="{E0BCAD20-0B9F-4686-A07C-0594EF998820}" destId="{8D233995-C5D0-467D-992E-1A55F7E06928}" srcOrd="0" destOrd="0" presId="urn:microsoft.com/office/officeart/2005/8/layout/hierarchy5"/>
    <dgm:cxn modelId="{F7AF5902-04F8-4F83-8928-1EC2BF5AECCA}" type="presOf" srcId="{044A88DA-B17A-42C3-9F0A-FAC110341777}" destId="{7CE6FE47-F13D-406C-9BB8-999505E92BF4}" srcOrd="0" destOrd="0" presId="urn:microsoft.com/office/officeart/2005/8/layout/hierarchy5"/>
    <dgm:cxn modelId="{F1C3E305-6A51-404B-B2BC-2D2E6BB1A021}" srcId="{487C4C7E-B571-45E9-8558-AFFB8F96007A}" destId="{2E2E7457-B7D3-4160-A876-84F06409DEB9}" srcOrd="0" destOrd="0" parTransId="{4EC5C02E-2E83-4315-B9B2-89D44AB45EB1}" sibTransId="{23D8B63B-4148-4DE1-802B-E6657D444C74}"/>
    <dgm:cxn modelId="{E0A18E09-F2B9-4FD6-BEC1-74E9C2F2044E}" type="presOf" srcId="{2F7824C5-069B-4BE5-807E-D803492E78EB}" destId="{5A64B8EC-A122-4534-813D-A030A8B8D2D4}" srcOrd="1" destOrd="0" presId="urn:microsoft.com/office/officeart/2005/8/layout/hierarchy5"/>
    <dgm:cxn modelId="{237D360B-6961-4D12-9C81-4A5F9A9D0527}" type="presOf" srcId="{D5484A0E-EFA0-423A-A162-45BC6A85FDC8}" destId="{AD050DAA-847E-4F9A-81F2-2FEC60A63AE5}" srcOrd="1" destOrd="0" presId="urn:microsoft.com/office/officeart/2005/8/layout/hierarchy5"/>
    <dgm:cxn modelId="{A7BDA50C-9EF7-4A3E-9B37-C284C938C51F}" type="presOf" srcId="{C9C8B490-9934-4537-8035-29FC61922CB9}" destId="{A20F144B-C288-4BA7-8063-B4C9EAFC0ECC}" srcOrd="0" destOrd="0" presId="urn:microsoft.com/office/officeart/2005/8/layout/hierarchy5"/>
    <dgm:cxn modelId="{31A2230E-4F66-4D23-88E6-A8010CA9391F}" type="presOf" srcId="{DF6AFA5E-F431-4C9B-A789-796BDD50FA0E}" destId="{23555FDC-ADE8-4248-8B22-EAF8F6C28A31}" srcOrd="0" destOrd="0" presId="urn:microsoft.com/office/officeart/2005/8/layout/hierarchy5"/>
    <dgm:cxn modelId="{87A6640F-5AFB-4F1E-821C-8373B9373D72}" type="presOf" srcId="{2F7824C5-069B-4BE5-807E-D803492E78EB}" destId="{11629621-0AE1-49B3-91A6-3D3F4D9F290C}" srcOrd="0" destOrd="0" presId="urn:microsoft.com/office/officeart/2005/8/layout/hierarchy5"/>
    <dgm:cxn modelId="{1A441C12-F728-424D-8A8A-4B1A617DD0FF}" type="presOf" srcId="{79B764AC-74A9-4D0E-A7AF-AED524C141A5}" destId="{6F4F52A3-71F7-40FC-B9E8-1471C6ACA630}" srcOrd="0" destOrd="0" presId="urn:microsoft.com/office/officeart/2005/8/layout/hierarchy5"/>
    <dgm:cxn modelId="{82204912-9834-4E4D-8CF0-8FF944A472B5}" srcId="{487C4C7E-B571-45E9-8558-AFFB8F96007A}" destId="{C5AD3695-61C7-4C3C-90DA-BAD984544DF8}" srcOrd="1" destOrd="0" parTransId="{E40D983F-B235-4DF8-9AE8-795EB79E6CAE}" sibTransId="{E6FDA8B4-7052-4C1C-B43E-77CB4F175021}"/>
    <dgm:cxn modelId="{94146413-D7B9-43B0-964A-8F6105BDBF6B}" srcId="{657A8FF0-F26D-4172-BB10-002CF2E7467C}" destId="{C9C8B490-9934-4537-8035-29FC61922CB9}" srcOrd="1" destOrd="0" parTransId="{79B764AC-74A9-4D0E-A7AF-AED524C141A5}" sibTransId="{DCC079BC-71A9-4896-AE73-2CDF6B8B2A5A}"/>
    <dgm:cxn modelId="{10A40016-8D1D-4C8D-BE44-CDEF9F3C8FC5}" type="presOf" srcId="{D5484A0E-EFA0-423A-A162-45BC6A85FDC8}" destId="{A201495C-7F9C-4F17-AFE1-F3F8257D14FA}" srcOrd="0" destOrd="0" presId="urn:microsoft.com/office/officeart/2005/8/layout/hierarchy5"/>
    <dgm:cxn modelId="{CA34D818-87FE-4CBF-B83F-885CDAE089FA}" type="presOf" srcId="{3B021489-7072-46D6-9AA8-BA8E8E5ADD27}" destId="{D7732377-7B47-4AAF-A7D8-FF964F91998B}" srcOrd="0" destOrd="0" presId="urn:microsoft.com/office/officeart/2005/8/layout/hierarchy5"/>
    <dgm:cxn modelId="{B9D39B1A-A7F2-4BF4-991E-1F50D66D3309}" type="presOf" srcId="{485C000E-DB9B-4866-87C0-2B2F95CA7C5A}" destId="{99D24CCB-A795-4729-AA75-70A84EEC9301}" srcOrd="0" destOrd="0" presId="urn:microsoft.com/office/officeart/2005/8/layout/hierarchy5"/>
    <dgm:cxn modelId="{8E1D641B-4CE0-4E9A-AA47-F8887630A676}" type="presOf" srcId="{569431D5-8A8E-4268-972B-569EDDB6E563}" destId="{5E2BB6A6-ACA7-4990-8753-A9FE7EF28309}" srcOrd="0" destOrd="0" presId="urn:microsoft.com/office/officeart/2005/8/layout/hierarchy5"/>
    <dgm:cxn modelId="{E773481D-3106-4683-A9DE-F65A04316325}" srcId="{75B472B8-3349-4609-B1AA-9D7744AF77F0}" destId="{657A8FF0-F26D-4172-BB10-002CF2E7467C}" srcOrd="0" destOrd="0" parTransId="{F988D742-346F-4051-92C0-FEBC6F57DD46}" sibTransId="{7ECB570D-BDB6-42DC-A28A-0269963FCA21}"/>
    <dgm:cxn modelId="{5BA98120-D542-4B06-9D5C-BD40FE8CA4F2}" type="presOf" srcId="{E40D983F-B235-4DF8-9AE8-795EB79E6CAE}" destId="{0175F6EB-B8BB-4DBF-B609-1F4A05FE003E}" srcOrd="0" destOrd="0" presId="urn:microsoft.com/office/officeart/2005/8/layout/hierarchy5"/>
    <dgm:cxn modelId="{B04CE323-EEA8-4887-8036-DC403CDFDAB9}" type="presOf" srcId="{876B6FE5-DC96-46B4-AE97-B7903EE1E835}" destId="{9C8D0F9A-86DF-4BF0-84FA-635D74D04F6E}" srcOrd="0" destOrd="0" presId="urn:microsoft.com/office/officeart/2005/8/layout/hierarchy5"/>
    <dgm:cxn modelId="{D5F5B124-BFC4-4AC7-9E25-EB0E693B79EF}" type="presOf" srcId="{B49CA621-BB68-41FB-AF75-D610E3C094B4}" destId="{AF146115-DF2D-4A6E-BE7E-C7FA1AA519B0}" srcOrd="1" destOrd="0" presId="urn:microsoft.com/office/officeart/2005/8/layout/hierarchy5"/>
    <dgm:cxn modelId="{3E71D725-B995-4B8B-ABEA-7BE09FFF0C7C}" type="presOf" srcId="{22DD0ED0-B8B5-4F32-A8A5-ED0D9D3AAE28}" destId="{34194EAD-E4D7-4480-B42A-7B6DE29682EE}" srcOrd="0" destOrd="0" presId="urn:microsoft.com/office/officeart/2005/8/layout/hierarchy5"/>
    <dgm:cxn modelId="{8501AA26-83F6-47CA-AB90-FF9A66DAB790}" type="presOf" srcId="{C5AD3695-61C7-4C3C-90DA-BAD984544DF8}" destId="{A6D17281-C5D9-4550-AFAE-E3075C0C85B8}" srcOrd="0" destOrd="0" presId="urn:microsoft.com/office/officeart/2005/8/layout/hierarchy5"/>
    <dgm:cxn modelId="{0542F426-21E9-4AD6-9314-FD7D25749000}" srcId="{C9C8B490-9934-4537-8035-29FC61922CB9}" destId="{22DD0ED0-B8B5-4F32-A8A5-ED0D9D3AAE28}" srcOrd="1" destOrd="0" parTransId="{A0327606-BF89-443A-8E79-D2249ADC3F44}" sibTransId="{AF0DD76B-7187-47DC-B543-5B9F351A2AFF}"/>
    <dgm:cxn modelId="{39B56428-853E-4F35-8DDA-BA005FCDFA0E}" type="presOf" srcId="{6F273CE8-531D-4A98-8E19-261D023647BA}" destId="{4E5AD959-5256-4032-8A6E-8395350A87A9}" srcOrd="1" destOrd="0" presId="urn:microsoft.com/office/officeart/2005/8/layout/hierarchy5"/>
    <dgm:cxn modelId="{653EE42B-EEEB-4FBB-B042-EF1253DF0BC7}" srcId="{C6BAAE59-A906-4987-87B6-75AA5E00D035}" destId="{FF1282C6-11DD-4EE6-A0A5-153FC9FEDCB1}" srcOrd="1" destOrd="0" parTransId="{569431D5-8A8E-4268-972B-569EDDB6E563}" sibTransId="{D2C7BE6B-C341-4C49-86F9-4D223DAB81AE}"/>
    <dgm:cxn modelId="{4B0E6D2D-552C-4C77-9B12-19F9244B1302}" type="presOf" srcId="{F988D742-346F-4051-92C0-FEBC6F57DD46}" destId="{745C516D-E0F8-4146-AC9F-8F0508372BDA}" srcOrd="0" destOrd="0" presId="urn:microsoft.com/office/officeart/2005/8/layout/hierarchy5"/>
    <dgm:cxn modelId="{75417D31-3EC5-4399-AC8D-E231B9D7BEF1}" type="presOf" srcId="{B52BA2A8-F7D3-497A-82DC-C7F5E0208BFB}" destId="{42513347-4B91-44BC-8C2D-5DEB232832DD}" srcOrd="0" destOrd="0" presId="urn:microsoft.com/office/officeart/2005/8/layout/hierarchy5"/>
    <dgm:cxn modelId="{69B58534-6A77-4FF5-BA46-33B4A77F0D29}" srcId="{C6BAAE59-A906-4987-87B6-75AA5E00D035}" destId="{485C000E-DB9B-4866-87C0-2B2F95CA7C5A}" srcOrd="0" destOrd="0" parTransId="{D5484A0E-EFA0-423A-A162-45BC6A85FDC8}" sibTransId="{BF02FC17-3087-405B-91DA-A1702A0EF57D}"/>
    <dgm:cxn modelId="{F38FCF34-FB4B-4498-8BA3-9CD9D75DA0A8}" srcId="{75B472B8-3349-4609-B1AA-9D7744AF77F0}" destId="{28F8B98C-9962-433C-9136-6EB521E02086}" srcOrd="2" destOrd="0" parTransId="{876B6FE5-DC96-46B4-AE97-B7903EE1E835}" sibTransId="{DC287F8D-50AD-4C76-8DC6-DFDD7813C51A}"/>
    <dgm:cxn modelId="{99787535-0C43-4E20-A8D4-883005DEAA5A}" srcId="{50A854D6-4643-4B9F-AE99-4BAE4E696F18}" destId="{39921CC6-D7B1-4351-91A2-4C8A18037349}" srcOrd="0" destOrd="0" parTransId="{DDB35600-83DD-400F-88EA-BD710AC59E3D}" sibTransId="{DD92F047-679F-4A01-8E9B-DD60FE25B266}"/>
    <dgm:cxn modelId="{55E49839-C433-4794-B6C5-C3C5F513D7F3}" type="presOf" srcId="{50F7DA62-39F1-4DD2-A9CC-F261D0E4C3A7}" destId="{71A9C93D-22E4-4454-B9F3-AC3BBB2442AA}" srcOrd="0" destOrd="0" presId="urn:microsoft.com/office/officeart/2005/8/layout/hierarchy5"/>
    <dgm:cxn modelId="{B101093D-D0D8-43DA-9F75-C1575253AA03}" srcId="{75B472B8-3349-4609-B1AA-9D7744AF77F0}" destId="{50A854D6-4643-4B9F-AE99-4BAE4E696F18}" srcOrd="1" destOrd="0" parTransId="{50F7DA62-39F1-4DD2-A9CC-F261D0E4C3A7}" sibTransId="{E1D626F8-16A9-4DA1-A8C9-26AB342F94AE}"/>
    <dgm:cxn modelId="{CDEC9A3E-3E39-420D-9D8C-98296CE3E237}" type="presOf" srcId="{DDB35600-83DD-400F-88EA-BD710AC59E3D}" destId="{0493F5B1-193D-4AF9-A213-74260C1A6625}" srcOrd="1" destOrd="0" presId="urn:microsoft.com/office/officeart/2005/8/layout/hierarchy5"/>
    <dgm:cxn modelId="{FB0B1740-F0AB-4AF2-9912-33D26179BF13}" type="presOf" srcId="{35614A89-F6CD-448B-A409-D2870E710711}" destId="{5C2F6518-A632-409D-98DF-CECE48148C30}" srcOrd="0" destOrd="0" presId="urn:microsoft.com/office/officeart/2005/8/layout/hierarchy5"/>
    <dgm:cxn modelId="{A58A2F5F-C5A7-413A-A2FD-F40CAF2C0F04}" type="presOf" srcId="{C6BAAE59-A906-4987-87B6-75AA5E00D035}" destId="{A278FEDC-99A3-4EEC-BE79-FDA37D8B804F}" srcOrd="0" destOrd="0" presId="urn:microsoft.com/office/officeart/2005/8/layout/hierarchy5"/>
    <dgm:cxn modelId="{C46CAD42-A1F9-4DFB-877B-126488B50F56}" type="presOf" srcId="{D264996C-3D9A-47A4-9333-8662B94186A8}" destId="{DD21498A-623C-4F81-8CE0-AE6EC874BA80}" srcOrd="0" destOrd="0" presId="urn:microsoft.com/office/officeart/2005/8/layout/hierarchy5"/>
    <dgm:cxn modelId="{4CBB0863-0AF3-4F43-B821-40611D776886}" srcId="{50A854D6-4643-4B9F-AE99-4BAE4E696F18}" destId="{DF6AFA5E-F431-4C9B-A789-796BDD50FA0E}" srcOrd="2" destOrd="0" parTransId="{D264996C-3D9A-47A4-9333-8662B94186A8}" sibTransId="{19FA1B47-A738-4938-9EC3-EC8BA993355C}"/>
    <dgm:cxn modelId="{68B0AA64-B28E-4771-9ADF-027871AFCF93}" type="presOf" srcId="{50A854D6-4643-4B9F-AE99-4BAE4E696F18}" destId="{CECD0E0B-34F2-4827-9077-2DC6DD69C978}" srcOrd="0" destOrd="0" presId="urn:microsoft.com/office/officeart/2005/8/layout/hierarchy5"/>
    <dgm:cxn modelId="{C25CE347-83B6-49AA-BDE6-B2CA9B2C16E7}" type="presOf" srcId="{4EC5C02E-2E83-4315-B9B2-89D44AB45EB1}" destId="{13C7D9A7-AA20-4F19-8BE2-E8CFCDF3201F}" srcOrd="1" destOrd="0" presId="urn:microsoft.com/office/officeart/2005/8/layout/hierarchy5"/>
    <dgm:cxn modelId="{900B844B-1DFB-4884-9E39-3EA5DF5B2029}" srcId="{75B472B8-3349-4609-B1AA-9D7744AF77F0}" destId="{487C4C7E-B571-45E9-8558-AFFB8F96007A}" srcOrd="3" destOrd="0" parTransId="{156A777D-1116-44D0-90DE-D5B23F2DEBAF}" sibTransId="{6DBCD133-DE6F-43D7-82BF-C28A5C1D4C9B}"/>
    <dgm:cxn modelId="{6BFEC66B-5AA0-412B-82E5-77F34559284F}" type="presOf" srcId="{DDB35600-83DD-400F-88EA-BD710AC59E3D}" destId="{E59648AB-CAC5-4F2D-8254-FA94D0CE08CC}" srcOrd="0" destOrd="0" presId="urn:microsoft.com/office/officeart/2005/8/layout/hierarchy5"/>
    <dgm:cxn modelId="{085A4152-B4D8-4280-8415-F65EB3286028}" srcId="{657A8FF0-F26D-4172-BB10-002CF2E7467C}" destId="{B52BA2A8-F7D3-497A-82DC-C7F5E0208BFB}" srcOrd="0" destOrd="0" parTransId="{6F273CE8-531D-4A98-8E19-261D023647BA}" sibTransId="{798796AF-CAD7-4565-994E-ADE0FE390C4F}"/>
    <dgm:cxn modelId="{F18EAD53-BB2D-4CC0-A4A6-B6C4E34FADFF}" type="presOf" srcId="{D16D845C-9E43-4590-911B-56EABFCAAC99}" destId="{FA5DE4DE-168C-4D28-B651-73D9C39618F3}" srcOrd="1" destOrd="0" presId="urn:microsoft.com/office/officeart/2005/8/layout/hierarchy5"/>
    <dgm:cxn modelId="{952C3F54-CE62-401E-9849-6FCC8AABC539}" type="presOf" srcId="{487C4C7E-B571-45E9-8558-AFFB8F96007A}" destId="{B5B5C38E-180D-400C-82C4-6DAB2C86CA9B}" srcOrd="0" destOrd="0" presId="urn:microsoft.com/office/officeart/2005/8/layout/hierarchy5"/>
    <dgm:cxn modelId="{575C3775-17D5-4998-AF7A-D1BCBD055590}" type="presOf" srcId="{156A777D-1116-44D0-90DE-D5B23F2DEBAF}" destId="{DD7DE639-F63F-4C51-9CCE-4A886B4E201C}" srcOrd="0" destOrd="0" presId="urn:microsoft.com/office/officeart/2005/8/layout/hierarchy5"/>
    <dgm:cxn modelId="{FCAE1F57-4DD1-4A6E-ACD6-266EC3E1C36B}" type="presOf" srcId="{28F8B98C-9962-433C-9136-6EB521E02086}" destId="{51FDB9DD-5329-4DC6-B642-E8BC75E723C7}" srcOrd="0" destOrd="0" presId="urn:microsoft.com/office/officeart/2005/8/layout/hierarchy5"/>
    <dgm:cxn modelId="{0F994577-312B-4640-A3D8-162BED75CE16}" type="presOf" srcId="{E1E89742-DC66-4C2B-8F10-B487EF40E494}" destId="{579245D3-2534-4AE3-BAF3-00EA4DA5D67A}" srcOrd="0" destOrd="0" presId="urn:microsoft.com/office/officeart/2005/8/layout/hierarchy5"/>
    <dgm:cxn modelId="{18351579-5226-4F87-A543-B02CD19CA68C}" type="presOf" srcId="{F988D742-346F-4051-92C0-FEBC6F57DD46}" destId="{A6993A91-25AF-4FCE-B365-32A9F79A670D}" srcOrd="1" destOrd="0" presId="urn:microsoft.com/office/officeart/2005/8/layout/hierarchy5"/>
    <dgm:cxn modelId="{4F80F279-D594-4B29-BB65-CFEBA6ED2B4E}" type="presOf" srcId="{DCB13BE1-858A-4F61-B985-D7881E461019}" destId="{9019877C-688F-49DA-8EAB-246BDD2B8BC8}" srcOrd="1" destOrd="0" presId="urn:microsoft.com/office/officeart/2005/8/layout/hierarchy5"/>
    <dgm:cxn modelId="{8040825A-B065-438B-8F59-036CE1313690}" srcId="{A321330C-87E9-4031-A764-AE525438C7AF}" destId="{75B472B8-3349-4609-B1AA-9D7744AF77F0}" srcOrd="0" destOrd="0" parTransId="{9EF976C5-41B7-4BC4-B179-3B24088A89CC}" sibTransId="{3E94D468-8A6E-47BC-A35A-C0EF2164C99D}"/>
    <dgm:cxn modelId="{22EA8B7B-426A-42EF-A9FB-636F2A742A4F}" srcId="{50A854D6-4643-4B9F-AE99-4BAE4E696F18}" destId="{66275CA9-3F96-4A7A-8143-905790F478EE}" srcOrd="3" destOrd="0" parTransId="{92CB6687-9CE8-4EE4-902E-9830B6C7A522}" sibTransId="{172963B8-5559-4710-ADCE-F450B02EB1D1}"/>
    <dgm:cxn modelId="{FDBD837F-8FBF-4B2A-AEAA-6AC93154F74A}" type="presOf" srcId="{DCB13BE1-858A-4F61-B985-D7881E461019}" destId="{F13257DF-CC69-4BDF-90BF-8238A95B0AA9}" srcOrd="0" destOrd="0" presId="urn:microsoft.com/office/officeart/2005/8/layout/hierarchy5"/>
    <dgm:cxn modelId="{A1908A80-DAA8-4E22-B079-2C992511E27A}" type="presOf" srcId="{FF1282C6-11DD-4EE6-A0A5-153FC9FEDCB1}" destId="{ECE6C4D3-F2F6-43E0-ADAC-AC4F48A72CB4}" srcOrd="0" destOrd="0" presId="urn:microsoft.com/office/officeart/2005/8/layout/hierarchy5"/>
    <dgm:cxn modelId="{90E93185-1C70-4742-9CB1-4CE44AF6A400}" srcId="{50A854D6-4643-4B9F-AE99-4BAE4E696F18}" destId="{35614A89-F6CD-448B-A409-D2870E710711}" srcOrd="1" destOrd="0" parTransId="{044A88DA-B17A-42C3-9F0A-FAC110341777}" sibTransId="{83805481-5D1F-49F7-8DFC-D9DD66680E7E}"/>
    <dgm:cxn modelId="{1A9B1C8A-C209-406B-BF47-2875354092AD}" type="presOf" srcId="{10D45F3E-36C0-4C7C-B08D-8BEB810104D2}" destId="{117A3F1B-A6BC-4286-A2E8-2F246326D874}" srcOrd="0" destOrd="0" presId="urn:microsoft.com/office/officeart/2005/8/layout/hierarchy5"/>
    <dgm:cxn modelId="{19475298-4200-4F4F-9418-A3E293D662F8}" type="presOf" srcId="{569431D5-8A8E-4268-972B-569EDDB6E563}" destId="{61AE27A3-07A1-4D7C-BAD7-EBBCF695F5AF}" srcOrd="1" destOrd="0" presId="urn:microsoft.com/office/officeart/2005/8/layout/hierarchy5"/>
    <dgm:cxn modelId="{44A42C9D-123B-44CC-9C0E-F96A4ADA0BF4}" srcId="{28F8B98C-9962-433C-9136-6EB521E02086}" destId="{3B021489-7072-46D6-9AA8-BA8E8E5ADD27}" srcOrd="1" destOrd="0" parTransId="{10D45F3E-36C0-4C7C-B08D-8BEB810104D2}" sibTransId="{D8BD158A-AB66-43CD-9950-59194DC2131F}"/>
    <dgm:cxn modelId="{9993B7A2-3702-4B73-8B1F-F9EF2E0EDECA}" srcId="{28F8B98C-9962-433C-9136-6EB521E02086}" destId="{C6BAAE59-A906-4987-87B6-75AA5E00D035}" srcOrd="0" destOrd="0" parTransId="{2F7824C5-069B-4BE5-807E-D803492E78EB}" sibTransId="{45C85343-6716-43CB-8E16-78D9928D712B}"/>
    <dgm:cxn modelId="{EBB1D9A2-A9ED-4CA0-9797-2AB72839C44E}" type="presOf" srcId="{46B86B38-722D-4E14-9090-F74D2EC44AA0}" destId="{0146FC93-ADA5-4E50-A2EF-324137B7039B}" srcOrd="0" destOrd="0" presId="urn:microsoft.com/office/officeart/2005/8/layout/hierarchy5"/>
    <dgm:cxn modelId="{799305A9-D8A8-4482-BF9B-3076235DE073}" type="presOf" srcId="{876B6FE5-DC96-46B4-AE97-B7903EE1E835}" destId="{22127F3F-2281-42A2-87D1-6C7FCA217343}" srcOrd="1" destOrd="0" presId="urn:microsoft.com/office/officeart/2005/8/layout/hierarchy5"/>
    <dgm:cxn modelId="{9E2EA7AE-104E-4964-98BB-3CA13025ED45}" type="presOf" srcId="{E40D983F-B235-4DF8-9AE8-795EB79E6CAE}" destId="{461FC06D-3859-43CE-B4CC-C416FABCB735}" srcOrd="1" destOrd="0" presId="urn:microsoft.com/office/officeart/2005/8/layout/hierarchy5"/>
    <dgm:cxn modelId="{631791B1-3EC2-4E95-B564-6CAFCDAEAF86}" type="presOf" srcId="{39921CC6-D7B1-4351-91A2-4C8A18037349}" destId="{1943D5EF-B831-402A-A72F-F8835B1F2EBC}" srcOrd="0" destOrd="0" presId="urn:microsoft.com/office/officeart/2005/8/layout/hierarchy5"/>
    <dgm:cxn modelId="{395852B7-C85E-49F8-A112-67277EDDC8D2}" type="presOf" srcId="{044A88DA-B17A-42C3-9F0A-FAC110341777}" destId="{4146703A-9160-4F54-9FA2-0D89C884D90F}" srcOrd="1" destOrd="0" presId="urn:microsoft.com/office/officeart/2005/8/layout/hierarchy5"/>
    <dgm:cxn modelId="{A903B9BA-255C-430D-B626-821DF2F168CF}" srcId="{657A8FF0-F26D-4172-BB10-002CF2E7467C}" destId="{E1E89742-DC66-4C2B-8F10-B487EF40E494}" srcOrd="2" destOrd="0" parTransId="{D16D845C-9E43-4590-911B-56EABFCAAC99}" sibTransId="{0F96E2CD-2EC5-4D43-A239-30E4434A76C8}"/>
    <dgm:cxn modelId="{03BD2FBB-3D30-453A-BE5E-47E72C4D430F}" type="presOf" srcId="{A0327606-BF89-443A-8E79-D2249ADC3F44}" destId="{CE3890C4-48A0-4F4A-A4BD-38033F881A3D}" srcOrd="0" destOrd="0" presId="urn:microsoft.com/office/officeart/2005/8/layout/hierarchy5"/>
    <dgm:cxn modelId="{F88FDEBD-D3B4-4D44-8780-D1EAAB5F2348}" type="presOf" srcId="{75B472B8-3349-4609-B1AA-9D7744AF77F0}" destId="{F670AE97-5F38-48EF-9160-FE83A1B91EDB}" srcOrd="0" destOrd="0" presId="urn:microsoft.com/office/officeart/2005/8/layout/hierarchy5"/>
    <dgm:cxn modelId="{70D50FC0-167C-4137-B129-D3B771B2FC57}" type="presOf" srcId="{39A44456-4CCE-4958-8B79-E8D664107BE6}" destId="{A8EF0662-6F72-4C74-BF14-DDD4765DABC5}" srcOrd="0" destOrd="0" presId="urn:microsoft.com/office/officeart/2005/8/layout/hierarchy5"/>
    <dgm:cxn modelId="{83EFDCC0-6EA0-4C1B-93B8-1C103DE54438}" type="presOf" srcId="{50F7DA62-39F1-4DD2-A9CC-F261D0E4C3A7}" destId="{DA3BD638-1F26-4458-9D2B-02C5CD47D494}" srcOrd="1" destOrd="0" presId="urn:microsoft.com/office/officeart/2005/8/layout/hierarchy5"/>
    <dgm:cxn modelId="{BE3190C7-4883-4D9D-9D94-B4E9DCFE71AB}" type="presOf" srcId="{79B764AC-74A9-4D0E-A7AF-AED524C141A5}" destId="{63FCCB88-73C9-4CFD-A095-E617CFE92119}" srcOrd="1" destOrd="0" presId="urn:microsoft.com/office/officeart/2005/8/layout/hierarchy5"/>
    <dgm:cxn modelId="{9F653CCF-D194-4F79-A9E1-DE62576CE4C4}" type="presOf" srcId="{2E2E7457-B7D3-4160-A876-84F06409DEB9}" destId="{8511C9AE-DAD5-4F08-8C33-9C350AA93C0A}" srcOrd="0" destOrd="0" presId="urn:microsoft.com/office/officeart/2005/8/layout/hierarchy5"/>
    <dgm:cxn modelId="{B87171D5-5539-408F-AB59-090FBF20784A}" type="presOf" srcId="{10D45F3E-36C0-4C7C-B08D-8BEB810104D2}" destId="{B578588D-3836-4CA4-B751-2502E2CA7BD1}" srcOrd="1" destOrd="0" presId="urn:microsoft.com/office/officeart/2005/8/layout/hierarchy5"/>
    <dgm:cxn modelId="{A14985DB-0DC6-4C84-A616-D0F90C75036C}" srcId="{66275CA9-3F96-4A7A-8143-905790F478EE}" destId="{39A44456-4CCE-4958-8B79-E8D664107BE6}" srcOrd="0" destOrd="0" parTransId="{46B86B38-722D-4E14-9090-F74D2EC44AA0}" sibTransId="{154A8380-E428-4E2A-B3F3-537BE8993A4C}"/>
    <dgm:cxn modelId="{FBC668E0-7FC0-4FA4-86FD-BA27AD216DF7}" srcId="{C9C8B490-9934-4537-8035-29FC61922CB9}" destId="{E0BCAD20-0B9F-4686-A07C-0594EF998820}" srcOrd="0" destOrd="0" parTransId="{B49CA621-BB68-41FB-AF75-D610E3C094B4}" sibTransId="{B4762963-0C6A-4FAD-A99F-3FBA5683596F}"/>
    <dgm:cxn modelId="{DF224BE1-713C-416E-AA23-58B2C1DE2C60}" type="presOf" srcId="{A0327606-BF89-443A-8E79-D2249ADC3F44}" destId="{890DE651-727A-4C36-BB10-43A7BC0D36C2}" srcOrd="1" destOrd="0" presId="urn:microsoft.com/office/officeart/2005/8/layout/hierarchy5"/>
    <dgm:cxn modelId="{4663ABE2-6071-483E-9235-4212088C4E4F}" type="presOf" srcId="{6F273CE8-531D-4A98-8E19-261D023647BA}" destId="{B720D224-85EE-489E-BCBF-FF1AFB7EB7CF}" srcOrd="0" destOrd="0" presId="urn:microsoft.com/office/officeart/2005/8/layout/hierarchy5"/>
    <dgm:cxn modelId="{09840FE9-A20E-4CDB-9134-BC91A34B6179}" type="presOf" srcId="{46B86B38-722D-4E14-9090-F74D2EC44AA0}" destId="{5931E057-E46B-4C71-9AD6-BE66E223ACE2}" srcOrd="1" destOrd="0" presId="urn:microsoft.com/office/officeart/2005/8/layout/hierarchy5"/>
    <dgm:cxn modelId="{75C6C3EA-DBA4-4014-A4B2-D6C1D4733154}" type="presOf" srcId="{D16D845C-9E43-4590-911B-56EABFCAAC99}" destId="{4A8957DC-8FF1-4A7D-980B-C43B3A9F60DB}" srcOrd="0" destOrd="0" presId="urn:microsoft.com/office/officeart/2005/8/layout/hierarchy5"/>
    <dgm:cxn modelId="{5621ADED-E6D5-4B95-B32C-D8360375D483}" type="presOf" srcId="{92CB6687-9CE8-4EE4-902E-9830B6C7A522}" destId="{032E1BB7-C45F-46F1-84D1-7956780062B8}" srcOrd="0" destOrd="0" presId="urn:microsoft.com/office/officeart/2005/8/layout/hierarchy5"/>
    <dgm:cxn modelId="{3E026CF0-552D-4D73-AC87-3D11FB21473C}" type="presOf" srcId="{66275CA9-3F96-4A7A-8143-905790F478EE}" destId="{55AD1355-069F-46AA-B4ED-E0BDE9B02405}" srcOrd="0" destOrd="0" presId="urn:microsoft.com/office/officeart/2005/8/layout/hierarchy5"/>
    <dgm:cxn modelId="{8FB6E8F0-5584-41F3-8F0F-DC7227444D8C}" type="presOf" srcId="{4EC5C02E-2E83-4315-B9B2-89D44AB45EB1}" destId="{33D9E604-0613-48FB-B48B-5DCA7526F716}" srcOrd="0" destOrd="0" presId="urn:microsoft.com/office/officeart/2005/8/layout/hierarchy5"/>
    <dgm:cxn modelId="{23336DF2-1290-45B8-A923-427815D3A76F}" type="presOf" srcId="{156A777D-1116-44D0-90DE-D5B23F2DEBAF}" destId="{FD293DC1-B75B-449E-BD8F-6AFE6BD2B1D0}" srcOrd="1" destOrd="0" presId="urn:microsoft.com/office/officeart/2005/8/layout/hierarchy5"/>
    <dgm:cxn modelId="{47DFABF7-3F33-4D26-B27A-F192595AE71E}" type="presOf" srcId="{A321330C-87E9-4031-A764-AE525438C7AF}" destId="{81CD9D77-7621-4FEF-B32C-7C958F213585}" srcOrd="0" destOrd="0" presId="urn:microsoft.com/office/officeart/2005/8/layout/hierarchy5"/>
    <dgm:cxn modelId="{78D0A2F8-CC9F-49DD-A7E4-FB80E0829903}" type="presOf" srcId="{B49CA621-BB68-41FB-AF75-D610E3C094B4}" destId="{ACA5E975-5C39-4FED-90A1-12B7FA0E61A6}" srcOrd="0" destOrd="0" presId="urn:microsoft.com/office/officeart/2005/8/layout/hierarchy5"/>
    <dgm:cxn modelId="{C4B9A6F9-0387-4EA1-B1C9-2B8A022C60A0}" srcId="{66275CA9-3F96-4A7A-8143-905790F478EE}" destId="{A4A70E09-5B2E-4391-97D3-4062B1F78311}" srcOrd="1" destOrd="0" parTransId="{DCB13BE1-858A-4F61-B985-D7881E461019}" sibTransId="{0CAFC113-42BA-40E9-A41C-455C0EF52A3D}"/>
    <dgm:cxn modelId="{554CB3FB-091B-4012-B1DB-8348CE958FCB}" type="presOf" srcId="{92CB6687-9CE8-4EE4-902E-9830B6C7A522}" destId="{4B4F45AD-D056-4FBF-A59E-8FB37BD0BBEA}" srcOrd="1" destOrd="0" presId="urn:microsoft.com/office/officeart/2005/8/layout/hierarchy5"/>
    <dgm:cxn modelId="{36D3E1FB-7CE2-4E79-BD9B-D7D41F1A2215}" type="presOf" srcId="{D264996C-3D9A-47A4-9333-8662B94186A8}" destId="{6FD65AA2-8A91-4F11-902E-9BBEB095BE5D}" srcOrd="1" destOrd="0" presId="urn:microsoft.com/office/officeart/2005/8/layout/hierarchy5"/>
    <dgm:cxn modelId="{7CA802FE-8715-4355-95D4-B0C0826B0E08}" type="presOf" srcId="{657A8FF0-F26D-4172-BB10-002CF2E7467C}" destId="{4666DB0F-F9D1-4014-987D-598A8C0C2397}" srcOrd="0" destOrd="0" presId="urn:microsoft.com/office/officeart/2005/8/layout/hierarchy5"/>
    <dgm:cxn modelId="{3D7103CA-75CA-4BE4-A19A-75F4EDB0CB3C}" type="presParOf" srcId="{81CD9D77-7621-4FEF-B32C-7C958F213585}" destId="{CD263953-5127-49FD-8740-4B9A0005D6EA}" srcOrd="0" destOrd="0" presId="urn:microsoft.com/office/officeart/2005/8/layout/hierarchy5"/>
    <dgm:cxn modelId="{1CC951FC-D06F-4DAC-8936-0843F25F55CC}" type="presParOf" srcId="{CD263953-5127-49FD-8740-4B9A0005D6EA}" destId="{7DF856D4-0433-4F0A-A596-5B1795399D48}" srcOrd="0" destOrd="0" presId="urn:microsoft.com/office/officeart/2005/8/layout/hierarchy5"/>
    <dgm:cxn modelId="{49F7C8F8-1EA2-43DD-8DB0-3041CD606EE0}" type="presParOf" srcId="{7DF856D4-0433-4F0A-A596-5B1795399D48}" destId="{DB0E89F8-0E15-4FE6-9E92-EC093AB55FD3}" srcOrd="0" destOrd="0" presId="urn:microsoft.com/office/officeart/2005/8/layout/hierarchy5"/>
    <dgm:cxn modelId="{D7733111-C72B-4ACB-99AE-2D2D43BA3844}" type="presParOf" srcId="{DB0E89F8-0E15-4FE6-9E92-EC093AB55FD3}" destId="{F670AE97-5F38-48EF-9160-FE83A1B91EDB}" srcOrd="0" destOrd="0" presId="urn:microsoft.com/office/officeart/2005/8/layout/hierarchy5"/>
    <dgm:cxn modelId="{96346B1B-64FB-4FA2-AF14-B0BC178EC550}" type="presParOf" srcId="{DB0E89F8-0E15-4FE6-9E92-EC093AB55FD3}" destId="{54146D0A-A5C1-465D-9FC9-A127A6040ADE}" srcOrd="1" destOrd="0" presId="urn:microsoft.com/office/officeart/2005/8/layout/hierarchy5"/>
    <dgm:cxn modelId="{50DE7702-BE58-47A2-9865-611E83853421}" type="presParOf" srcId="{54146D0A-A5C1-465D-9FC9-A127A6040ADE}" destId="{745C516D-E0F8-4146-AC9F-8F0508372BDA}" srcOrd="0" destOrd="0" presId="urn:microsoft.com/office/officeart/2005/8/layout/hierarchy5"/>
    <dgm:cxn modelId="{3180AFE0-85FC-4ED4-8797-F1A86A34E8ED}" type="presParOf" srcId="{745C516D-E0F8-4146-AC9F-8F0508372BDA}" destId="{A6993A91-25AF-4FCE-B365-32A9F79A670D}" srcOrd="0" destOrd="0" presId="urn:microsoft.com/office/officeart/2005/8/layout/hierarchy5"/>
    <dgm:cxn modelId="{ABA40402-CB80-4EDE-9618-7A881C64A205}" type="presParOf" srcId="{54146D0A-A5C1-465D-9FC9-A127A6040ADE}" destId="{CDCAEEF0-FC9C-41E0-8C7C-AA66B0157DB4}" srcOrd="1" destOrd="0" presId="urn:microsoft.com/office/officeart/2005/8/layout/hierarchy5"/>
    <dgm:cxn modelId="{8BCECD64-F2F1-4D92-ADA7-C5A9E4C47F02}" type="presParOf" srcId="{CDCAEEF0-FC9C-41E0-8C7C-AA66B0157DB4}" destId="{4666DB0F-F9D1-4014-987D-598A8C0C2397}" srcOrd="0" destOrd="0" presId="urn:microsoft.com/office/officeart/2005/8/layout/hierarchy5"/>
    <dgm:cxn modelId="{2B1F9A41-52AA-4E65-B33A-1C85319BEE27}" type="presParOf" srcId="{CDCAEEF0-FC9C-41E0-8C7C-AA66B0157DB4}" destId="{C7D03314-66C9-4DA4-9622-A316D0F1E7A3}" srcOrd="1" destOrd="0" presId="urn:microsoft.com/office/officeart/2005/8/layout/hierarchy5"/>
    <dgm:cxn modelId="{50E2C9D3-E342-4535-9B18-C463426A98FD}" type="presParOf" srcId="{C7D03314-66C9-4DA4-9622-A316D0F1E7A3}" destId="{B720D224-85EE-489E-BCBF-FF1AFB7EB7CF}" srcOrd="0" destOrd="0" presId="urn:microsoft.com/office/officeart/2005/8/layout/hierarchy5"/>
    <dgm:cxn modelId="{B09063D7-1922-49FE-8FB1-5830292E0A39}" type="presParOf" srcId="{B720D224-85EE-489E-BCBF-FF1AFB7EB7CF}" destId="{4E5AD959-5256-4032-8A6E-8395350A87A9}" srcOrd="0" destOrd="0" presId="urn:microsoft.com/office/officeart/2005/8/layout/hierarchy5"/>
    <dgm:cxn modelId="{B0B8F5F7-22BD-4791-813C-0997A36E9777}" type="presParOf" srcId="{C7D03314-66C9-4DA4-9622-A316D0F1E7A3}" destId="{30BDC500-1B58-44C0-88AE-0FCA029B06C0}" srcOrd="1" destOrd="0" presId="urn:microsoft.com/office/officeart/2005/8/layout/hierarchy5"/>
    <dgm:cxn modelId="{47988B60-BA4C-42B2-BFB4-25D0C6A6AE58}" type="presParOf" srcId="{30BDC500-1B58-44C0-88AE-0FCA029B06C0}" destId="{42513347-4B91-44BC-8C2D-5DEB232832DD}" srcOrd="0" destOrd="0" presId="urn:microsoft.com/office/officeart/2005/8/layout/hierarchy5"/>
    <dgm:cxn modelId="{93112719-B110-48A8-9E44-406E55BA856E}" type="presParOf" srcId="{30BDC500-1B58-44C0-88AE-0FCA029B06C0}" destId="{A56E7E73-8CCB-44F0-B439-FB0DBD186A0C}" srcOrd="1" destOrd="0" presId="urn:microsoft.com/office/officeart/2005/8/layout/hierarchy5"/>
    <dgm:cxn modelId="{30EC3443-52E1-4AE4-942C-7431500B36BF}" type="presParOf" srcId="{C7D03314-66C9-4DA4-9622-A316D0F1E7A3}" destId="{6F4F52A3-71F7-40FC-B9E8-1471C6ACA630}" srcOrd="2" destOrd="0" presId="urn:microsoft.com/office/officeart/2005/8/layout/hierarchy5"/>
    <dgm:cxn modelId="{1F177483-9958-4A1A-B5CE-5E9B3E9DE368}" type="presParOf" srcId="{6F4F52A3-71F7-40FC-B9E8-1471C6ACA630}" destId="{63FCCB88-73C9-4CFD-A095-E617CFE92119}" srcOrd="0" destOrd="0" presId="urn:microsoft.com/office/officeart/2005/8/layout/hierarchy5"/>
    <dgm:cxn modelId="{2CF40CC6-8BCD-479E-897A-1CB8E8F6734F}" type="presParOf" srcId="{C7D03314-66C9-4DA4-9622-A316D0F1E7A3}" destId="{F62CC316-1AC5-419C-88CB-22DBF7321B57}" srcOrd="3" destOrd="0" presId="urn:microsoft.com/office/officeart/2005/8/layout/hierarchy5"/>
    <dgm:cxn modelId="{6CCBC027-5B3B-4513-818B-12F774B1960D}" type="presParOf" srcId="{F62CC316-1AC5-419C-88CB-22DBF7321B57}" destId="{A20F144B-C288-4BA7-8063-B4C9EAFC0ECC}" srcOrd="0" destOrd="0" presId="urn:microsoft.com/office/officeart/2005/8/layout/hierarchy5"/>
    <dgm:cxn modelId="{4CF87A05-3758-4369-9257-C4660178D4F5}" type="presParOf" srcId="{F62CC316-1AC5-419C-88CB-22DBF7321B57}" destId="{C04888F1-E1AA-46F2-A750-63B36526F97A}" srcOrd="1" destOrd="0" presId="urn:microsoft.com/office/officeart/2005/8/layout/hierarchy5"/>
    <dgm:cxn modelId="{1E8BADEF-A104-4F31-8F9D-B348E62BC6FA}" type="presParOf" srcId="{C04888F1-E1AA-46F2-A750-63B36526F97A}" destId="{ACA5E975-5C39-4FED-90A1-12B7FA0E61A6}" srcOrd="0" destOrd="0" presId="urn:microsoft.com/office/officeart/2005/8/layout/hierarchy5"/>
    <dgm:cxn modelId="{A2211E4A-45B7-4A4A-AC86-714E1A1C8D35}" type="presParOf" srcId="{ACA5E975-5C39-4FED-90A1-12B7FA0E61A6}" destId="{AF146115-DF2D-4A6E-BE7E-C7FA1AA519B0}" srcOrd="0" destOrd="0" presId="urn:microsoft.com/office/officeart/2005/8/layout/hierarchy5"/>
    <dgm:cxn modelId="{4FD5C07C-AEDD-4BF8-AB23-3212960FA93A}" type="presParOf" srcId="{C04888F1-E1AA-46F2-A750-63B36526F97A}" destId="{2C59E58F-F53D-47FC-A3DD-9445000A4E66}" srcOrd="1" destOrd="0" presId="urn:microsoft.com/office/officeart/2005/8/layout/hierarchy5"/>
    <dgm:cxn modelId="{3A0CD293-A24F-4ECA-82B4-FBB81CF00FD8}" type="presParOf" srcId="{2C59E58F-F53D-47FC-A3DD-9445000A4E66}" destId="{8D233995-C5D0-467D-992E-1A55F7E06928}" srcOrd="0" destOrd="0" presId="urn:microsoft.com/office/officeart/2005/8/layout/hierarchy5"/>
    <dgm:cxn modelId="{4FE69C2D-1D59-4C1F-9571-10CE6A3225B1}" type="presParOf" srcId="{2C59E58F-F53D-47FC-A3DD-9445000A4E66}" destId="{14EA6382-F216-4709-AE57-EA264DAE7E2F}" srcOrd="1" destOrd="0" presId="urn:microsoft.com/office/officeart/2005/8/layout/hierarchy5"/>
    <dgm:cxn modelId="{5DECD5B9-2C1E-42FF-82F9-DD4994689FF7}" type="presParOf" srcId="{C04888F1-E1AA-46F2-A750-63B36526F97A}" destId="{CE3890C4-48A0-4F4A-A4BD-38033F881A3D}" srcOrd="2" destOrd="0" presId="urn:microsoft.com/office/officeart/2005/8/layout/hierarchy5"/>
    <dgm:cxn modelId="{3012FE7A-8B66-49FF-91EB-8AD13FB0EC0A}" type="presParOf" srcId="{CE3890C4-48A0-4F4A-A4BD-38033F881A3D}" destId="{890DE651-727A-4C36-BB10-43A7BC0D36C2}" srcOrd="0" destOrd="0" presId="urn:microsoft.com/office/officeart/2005/8/layout/hierarchy5"/>
    <dgm:cxn modelId="{81F10D5A-D96C-447B-BA69-5137AAE8F934}" type="presParOf" srcId="{C04888F1-E1AA-46F2-A750-63B36526F97A}" destId="{46B66850-9DDC-4A0E-BE17-98EC3801CD4E}" srcOrd="3" destOrd="0" presId="urn:microsoft.com/office/officeart/2005/8/layout/hierarchy5"/>
    <dgm:cxn modelId="{6B03E887-C3BC-447E-9F19-C6F3E09ABC0A}" type="presParOf" srcId="{46B66850-9DDC-4A0E-BE17-98EC3801CD4E}" destId="{34194EAD-E4D7-4480-B42A-7B6DE29682EE}" srcOrd="0" destOrd="0" presId="urn:microsoft.com/office/officeart/2005/8/layout/hierarchy5"/>
    <dgm:cxn modelId="{CA48DA6C-5A4E-49BF-A483-58CA3EA3765B}" type="presParOf" srcId="{46B66850-9DDC-4A0E-BE17-98EC3801CD4E}" destId="{CFC02808-4A9E-4EB8-9052-142EA98D7862}" srcOrd="1" destOrd="0" presId="urn:microsoft.com/office/officeart/2005/8/layout/hierarchy5"/>
    <dgm:cxn modelId="{1F1985BC-F95A-4B12-8C8A-C7D616D2429F}" type="presParOf" srcId="{C7D03314-66C9-4DA4-9622-A316D0F1E7A3}" destId="{4A8957DC-8FF1-4A7D-980B-C43B3A9F60DB}" srcOrd="4" destOrd="0" presId="urn:microsoft.com/office/officeart/2005/8/layout/hierarchy5"/>
    <dgm:cxn modelId="{EFBC211D-E733-4918-94DB-C1849C843D7D}" type="presParOf" srcId="{4A8957DC-8FF1-4A7D-980B-C43B3A9F60DB}" destId="{FA5DE4DE-168C-4D28-B651-73D9C39618F3}" srcOrd="0" destOrd="0" presId="urn:microsoft.com/office/officeart/2005/8/layout/hierarchy5"/>
    <dgm:cxn modelId="{CDD5C3F1-ABF2-432B-BCD8-0059F4CAAA8B}" type="presParOf" srcId="{C7D03314-66C9-4DA4-9622-A316D0F1E7A3}" destId="{873DCF47-3C3A-461E-9BC7-8A42DF75AF98}" srcOrd="5" destOrd="0" presId="urn:microsoft.com/office/officeart/2005/8/layout/hierarchy5"/>
    <dgm:cxn modelId="{539E9349-1AA7-48F3-B40F-DCCBF7D0CC12}" type="presParOf" srcId="{873DCF47-3C3A-461E-9BC7-8A42DF75AF98}" destId="{579245D3-2534-4AE3-BAF3-00EA4DA5D67A}" srcOrd="0" destOrd="0" presId="urn:microsoft.com/office/officeart/2005/8/layout/hierarchy5"/>
    <dgm:cxn modelId="{3FCC5084-4AB7-42D3-AD5A-EA5DE730107B}" type="presParOf" srcId="{873DCF47-3C3A-461E-9BC7-8A42DF75AF98}" destId="{F0E24C62-0F96-47A3-AC61-C83986B1601A}" srcOrd="1" destOrd="0" presId="urn:microsoft.com/office/officeart/2005/8/layout/hierarchy5"/>
    <dgm:cxn modelId="{CB87915F-34E3-4853-AD11-BC48BB41B0B8}" type="presParOf" srcId="{54146D0A-A5C1-465D-9FC9-A127A6040ADE}" destId="{71A9C93D-22E4-4454-B9F3-AC3BBB2442AA}" srcOrd="2" destOrd="0" presId="urn:microsoft.com/office/officeart/2005/8/layout/hierarchy5"/>
    <dgm:cxn modelId="{597C011B-40BB-42EE-8B4B-F9422B65E46C}" type="presParOf" srcId="{71A9C93D-22E4-4454-B9F3-AC3BBB2442AA}" destId="{DA3BD638-1F26-4458-9D2B-02C5CD47D494}" srcOrd="0" destOrd="0" presId="urn:microsoft.com/office/officeart/2005/8/layout/hierarchy5"/>
    <dgm:cxn modelId="{F8C58081-E4F4-4BCD-AD89-63C4D85985A8}" type="presParOf" srcId="{54146D0A-A5C1-465D-9FC9-A127A6040ADE}" destId="{8043D04B-E7E1-49E6-8DD9-3D6DDEDD8B1A}" srcOrd="3" destOrd="0" presId="urn:microsoft.com/office/officeart/2005/8/layout/hierarchy5"/>
    <dgm:cxn modelId="{761DD12D-47EE-4E7B-BDB6-5E68274C9F59}" type="presParOf" srcId="{8043D04B-E7E1-49E6-8DD9-3D6DDEDD8B1A}" destId="{CECD0E0B-34F2-4827-9077-2DC6DD69C978}" srcOrd="0" destOrd="0" presId="urn:microsoft.com/office/officeart/2005/8/layout/hierarchy5"/>
    <dgm:cxn modelId="{5E2CAAFD-5AD7-40D8-AA56-DF27A6C3225D}" type="presParOf" srcId="{8043D04B-E7E1-49E6-8DD9-3D6DDEDD8B1A}" destId="{F1B06D2F-61CB-42C2-8B61-F18D8DE15AB3}" srcOrd="1" destOrd="0" presId="urn:microsoft.com/office/officeart/2005/8/layout/hierarchy5"/>
    <dgm:cxn modelId="{C03D090C-E4C4-410B-B95C-46EF905D3704}" type="presParOf" srcId="{F1B06D2F-61CB-42C2-8B61-F18D8DE15AB3}" destId="{E59648AB-CAC5-4F2D-8254-FA94D0CE08CC}" srcOrd="0" destOrd="0" presId="urn:microsoft.com/office/officeart/2005/8/layout/hierarchy5"/>
    <dgm:cxn modelId="{1FA20456-1C1F-4645-BD98-42CE684C2405}" type="presParOf" srcId="{E59648AB-CAC5-4F2D-8254-FA94D0CE08CC}" destId="{0493F5B1-193D-4AF9-A213-74260C1A6625}" srcOrd="0" destOrd="0" presId="urn:microsoft.com/office/officeart/2005/8/layout/hierarchy5"/>
    <dgm:cxn modelId="{35381DA1-B8B0-4CBB-B4B1-EC49905E257A}" type="presParOf" srcId="{F1B06D2F-61CB-42C2-8B61-F18D8DE15AB3}" destId="{464D1CB8-01CA-4392-BE50-9FB4326272CA}" srcOrd="1" destOrd="0" presId="urn:microsoft.com/office/officeart/2005/8/layout/hierarchy5"/>
    <dgm:cxn modelId="{2AB6B2FC-16C4-43DD-8CA6-DC309F7AFE15}" type="presParOf" srcId="{464D1CB8-01CA-4392-BE50-9FB4326272CA}" destId="{1943D5EF-B831-402A-A72F-F8835B1F2EBC}" srcOrd="0" destOrd="0" presId="urn:microsoft.com/office/officeart/2005/8/layout/hierarchy5"/>
    <dgm:cxn modelId="{DCCCA55B-7ECC-4316-BC11-9973F963B295}" type="presParOf" srcId="{464D1CB8-01CA-4392-BE50-9FB4326272CA}" destId="{FFC962AA-7218-4CA6-B951-7A2DDE4EBB0C}" srcOrd="1" destOrd="0" presId="urn:microsoft.com/office/officeart/2005/8/layout/hierarchy5"/>
    <dgm:cxn modelId="{0127AEB1-7776-4F9B-A7E3-A55C04B3AFC0}" type="presParOf" srcId="{F1B06D2F-61CB-42C2-8B61-F18D8DE15AB3}" destId="{7CE6FE47-F13D-406C-9BB8-999505E92BF4}" srcOrd="2" destOrd="0" presId="urn:microsoft.com/office/officeart/2005/8/layout/hierarchy5"/>
    <dgm:cxn modelId="{2631FC7C-931A-48CB-8D1A-A47A9E4393E7}" type="presParOf" srcId="{7CE6FE47-F13D-406C-9BB8-999505E92BF4}" destId="{4146703A-9160-4F54-9FA2-0D89C884D90F}" srcOrd="0" destOrd="0" presId="urn:microsoft.com/office/officeart/2005/8/layout/hierarchy5"/>
    <dgm:cxn modelId="{2AA56F5A-1192-4C03-B986-BA4FEA8FD5DE}" type="presParOf" srcId="{F1B06D2F-61CB-42C2-8B61-F18D8DE15AB3}" destId="{A751914B-3B94-4890-9A75-BE8A018D94BD}" srcOrd="3" destOrd="0" presId="urn:microsoft.com/office/officeart/2005/8/layout/hierarchy5"/>
    <dgm:cxn modelId="{74BAB33A-91C7-4446-A3D9-46834086BF68}" type="presParOf" srcId="{A751914B-3B94-4890-9A75-BE8A018D94BD}" destId="{5C2F6518-A632-409D-98DF-CECE48148C30}" srcOrd="0" destOrd="0" presId="urn:microsoft.com/office/officeart/2005/8/layout/hierarchy5"/>
    <dgm:cxn modelId="{457A226C-4F31-4BF7-93D3-E6FA1F6805AE}" type="presParOf" srcId="{A751914B-3B94-4890-9A75-BE8A018D94BD}" destId="{E11D26FA-7539-4497-89EF-D58E8885C78E}" srcOrd="1" destOrd="0" presId="urn:microsoft.com/office/officeart/2005/8/layout/hierarchy5"/>
    <dgm:cxn modelId="{CA94281B-B6C7-4F91-ADB5-393E925D257B}" type="presParOf" srcId="{F1B06D2F-61CB-42C2-8B61-F18D8DE15AB3}" destId="{DD21498A-623C-4F81-8CE0-AE6EC874BA80}" srcOrd="4" destOrd="0" presId="urn:microsoft.com/office/officeart/2005/8/layout/hierarchy5"/>
    <dgm:cxn modelId="{F0A51E83-B43B-48C5-88A8-AC40B7566BB5}" type="presParOf" srcId="{DD21498A-623C-4F81-8CE0-AE6EC874BA80}" destId="{6FD65AA2-8A91-4F11-902E-9BBEB095BE5D}" srcOrd="0" destOrd="0" presId="urn:microsoft.com/office/officeart/2005/8/layout/hierarchy5"/>
    <dgm:cxn modelId="{1F1D61E2-77D6-4EA8-8DF0-15B4378A9D38}" type="presParOf" srcId="{F1B06D2F-61CB-42C2-8B61-F18D8DE15AB3}" destId="{8DFD1B29-CBDA-47A4-82CA-222E032272FC}" srcOrd="5" destOrd="0" presId="urn:microsoft.com/office/officeart/2005/8/layout/hierarchy5"/>
    <dgm:cxn modelId="{20FC589E-68D8-448D-BEE3-F498148796E1}" type="presParOf" srcId="{8DFD1B29-CBDA-47A4-82CA-222E032272FC}" destId="{23555FDC-ADE8-4248-8B22-EAF8F6C28A31}" srcOrd="0" destOrd="0" presId="urn:microsoft.com/office/officeart/2005/8/layout/hierarchy5"/>
    <dgm:cxn modelId="{664B3044-9CE3-4475-935F-C1B8A72407B4}" type="presParOf" srcId="{8DFD1B29-CBDA-47A4-82CA-222E032272FC}" destId="{85DFBB7D-1416-4B05-94C8-568D14AD022A}" srcOrd="1" destOrd="0" presId="urn:microsoft.com/office/officeart/2005/8/layout/hierarchy5"/>
    <dgm:cxn modelId="{A936F9F0-FC79-44C3-8955-EFF4E63A9500}" type="presParOf" srcId="{F1B06D2F-61CB-42C2-8B61-F18D8DE15AB3}" destId="{032E1BB7-C45F-46F1-84D1-7956780062B8}" srcOrd="6" destOrd="0" presId="urn:microsoft.com/office/officeart/2005/8/layout/hierarchy5"/>
    <dgm:cxn modelId="{F1515883-13B0-410B-BB8F-A24E5E1D1136}" type="presParOf" srcId="{032E1BB7-C45F-46F1-84D1-7956780062B8}" destId="{4B4F45AD-D056-4FBF-A59E-8FB37BD0BBEA}" srcOrd="0" destOrd="0" presId="urn:microsoft.com/office/officeart/2005/8/layout/hierarchy5"/>
    <dgm:cxn modelId="{F744B590-629A-4900-8493-FD61E061134A}" type="presParOf" srcId="{F1B06D2F-61CB-42C2-8B61-F18D8DE15AB3}" destId="{97EA3CF5-E384-43BF-AE87-60A1616AFA37}" srcOrd="7" destOrd="0" presId="urn:microsoft.com/office/officeart/2005/8/layout/hierarchy5"/>
    <dgm:cxn modelId="{F6113B37-FBE9-4928-80F2-9DBE2EEC0FF0}" type="presParOf" srcId="{97EA3CF5-E384-43BF-AE87-60A1616AFA37}" destId="{55AD1355-069F-46AA-B4ED-E0BDE9B02405}" srcOrd="0" destOrd="0" presId="urn:microsoft.com/office/officeart/2005/8/layout/hierarchy5"/>
    <dgm:cxn modelId="{9C5AAEC2-4178-4798-B59E-5C6194142E09}" type="presParOf" srcId="{97EA3CF5-E384-43BF-AE87-60A1616AFA37}" destId="{1D8BDBBA-1DE5-4C4B-B9AB-EE88B9A2BBBB}" srcOrd="1" destOrd="0" presId="urn:microsoft.com/office/officeart/2005/8/layout/hierarchy5"/>
    <dgm:cxn modelId="{79189307-FC36-4AA0-82D7-08EE8C517DD7}" type="presParOf" srcId="{1D8BDBBA-1DE5-4C4B-B9AB-EE88B9A2BBBB}" destId="{0146FC93-ADA5-4E50-A2EF-324137B7039B}" srcOrd="0" destOrd="0" presId="urn:microsoft.com/office/officeart/2005/8/layout/hierarchy5"/>
    <dgm:cxn modelId="{6704DDB2-E569-4A9E-9F5B-7ACD22139B6D}" type="presParOf" srcId="{0146FC93-ADA5-4E50-A2EF-324137B7039B}" destId="{5931E057-E46B-4C71-9AD6-BE66E223ACE2}" srcOrd="0" destOrd="0" presId="urn:microsoft.com/office/officeart/2005/8/layout/hierarchy5"/>
    <dgm:cxn modelId="{94F28CD9-46A6-4936-A1AE-62D3A43C99B8}" type="presParOf" srcId="{1D8BDBBA-1DE5-4C4B-B9AB-EE88B9A2BBBB}" destId="{22469167-F3AB-4346-868F-A175578C098C}" srcOrd="1" destOrd="0" presId="urn:microsoft.com/office/officeart/2005/8/layout/hierarchy5"/>
    <dgm:cxn modelId="{FCD46951-91B6-4E5D-87FE-106E4E81A923}" type="presParOf" srcId="{22469167-F3AB-4346-868F-A175578C098C}" destId="{A8EF0662-6F72-4C74-BF14-DDD4765DABC5}" srcOrd="0" destOrd="0" presId="urn:microsoft.com/office/officeart/2005/8/layout/hierarchy5"/>
    <dgm:cxn modelId="{9D84A850-6350-4B53-B04E-4CBFAEA59729}" type="presParOf" srcId="{22469167-F3AB-4346-868F-A175578C098C}" destId="{8D41A40D-455A-4BEC-B0D0-5A1A5C91B25E}" srcOrd="1" destOrd="0" presId="urn:microsoft.com/office/officeart/2005/8/layout/hierarchy5"/>
    <dgm:cxn modelId="{A6B7408F-EBBA-4BD0-BD54-19AE35B92F29}" type="presParOf" srcId="{1D8BDBBA-1DE5-4C4B-B9AB-EE88B9A2BBBB}" destId="{F13257DF-CC69-4BDF-90BF-8238A95B0AA9}" srcOrd="2" destOrd="0" presId="urn:microsoft.com/office/officeart/2005/8/layout/hierarchy5"/>
    <dgm:cxn modelId="{1EF6653B-8E67-4815-A48D-729668511184}" type="presParOf" srcId="{F13257DF-CC69-4BDF-90BF-8238A95B0AA9}" destId="{9019877C-688F-49DA-8EAB-246BDD2B8BC8}" srcOrd="0" destOrd="0" presId="urn:microsoft.com/office/officeart/2005/8/layout/hierarchy5"/>
    <dgm:cxn modelId="{25802D21-247C-40BF-984D-D93AF9FAA59F}" type="presParOf" srcId="{1D8BDBBA-1DE5-4C4B-B9AB-EE88B9A2BBBB}" destId="{B4F6CE92-26CD-4962-BD31-2C8307804A71}" srcOrd="3" destOrd="0" presId="urn:microsoft.com/office/officeart/2005/8/layout/hierarchy5"/>
    <dgm:cxn modelId="{EAEB44FA-1A41-4F26-8C1C-9C64A393ECC6}" type="presParOf" srcId="{B4F6CE92-26CD-4962-BD31-2C8307804A71}" destId="{9303995D-D715-48FB-8495-C86C50B94A3D}" srcOrd="0" destOrd="0" presId="urn:microsoft.com/office/officeart/2005/8/layout/hierarchy5"/>
    <dgm:cxn modelId="{A17FB780-6DE2-45A0-B94F-0CDE68720024}" type="presParOf" srcId="{B4F6CE92-26CD-4962-BD31-2C8307804A71}" destId="{7B18F2A2-33AE-4507-A07E-B22C9AA3DF95}" srcOrd="1" destOrd="0" presId="urn:microsoft.com/office/officeart/2005/8/layout/hierarchy5"/>
    <dgm:cxn modelId="{67836E5D-CB47-4E71-9781-F5A023EA61AA}" type="presParOf" srcId="{54146D0A-A5C1-465D-9FC9-A127A6040ADE}" destId="{9C8D0F9A-86DF-4BF0-84FA-635D74D04F6E}" srcOrd="4" destOrd="0" presId="urn:microsoft.com/office/officeart/2005/8/layout/hierarchy5"/>
    <dgm:cxn modelId="{B615B038-22B6-4CC0-AB96-462F272F5902}" type="presParOf" srcId="{9C8D0F9A-86DF-4BF0-84FA-635D74D04F6E}" destId="{22127F3F-2281-42A2-87D1-6C7FCA217343}" srcOrd="0" destOrd="0" presId="urn:microsoft.com/office/officeart/2005/8/layout/hierarchy5"/>
    <dgm:cxn modelId="{F4AFC33C-704F-4CDC-AAFD-6FE083CD984D}" type="presParOf" srcId="{54146D0A-A5C1-465D-9FC9-A127A6040ADE}" destId="{106D2B5D-4B78-471E-855A-67E277C48F71}" srcOrd="5" destOrd="0" presId="urn:microsoft.com/office/officeart/2005/8/layout/hierarchy5"/>
    <dgm:cxn modelId="{34636A3D-8E0F-41EC-B84B-1A75A8812FA2}" type="presParOf" srcId="{106D2B5D-4B78-471E-855A-67E277C48F71}" destId="{51FDB9DD-5329-4DC6-B642-E8BC75E723C7}" srcOrd="0" destOrd="0" presId="urn:microsoft.com/office/officeart/2005/8/layout/hierarchy5"/>
    <dgm:cxn modelId="{DAFFD064-7903-4010-B620-906937785151}" type="presParOf" srcId="{106D2B5D-4B78-471E-855A-67E277C48F71}" destId="{F8BA65CD-D2CA-46BA-8C48-565852D980AD}" srcOrd="1" destOrd="0" presId="urn:microsoft.com/office/officeart/2005/8/layout/hierarchy5"/>
    <dgm:cxn modelId="{50AA763F-EDB4-4B59-ABE6-B35BB42A591F}" type="presParOf" srcId="{F8BA65CD-D2CA-46BA-8C48-565852D980AD}" destId="{11629621-0AE1-49B3-91A6-3D3F4D9F290C}" srcOrd="0" destOrd="0" presId="urn:microsoft.com/office/officeart/2005/8/layout/hierarchy5"/>
    <dgm:cxn modelId="{D5705CFB-C358-4A94-ABCC-AB1BE1E02B13}" type="presParOf" srcId="{11629621-0AE1-49B3-91A6-3D3F4D9F290C}" destId="{5A64B8EC-A122-4534-813D-A030A8B8D2D4}" srcOrd="0" destOrd="0" presId="urn:microsoft.com/office/officeart/2005/8/layout/hierarchy5"/>
    <dgm:cxn modelId="{0755636D-44A8-4C9B-8F77-51DEE5834AED}" type="presParOf" srcId="{F8BA65CD-D2CA-46BA-8C48-565852D980AD}" destId="{FD4A48E6-07CA-4CA9-B3AE-1273CF062041}" srcOrd="1" destOrd="0" presId="urn:microsoft.com/office/officeart/2005/8/layout/hierarchy5"/>
    <dgm:cxn modelId="{A0B6BDCA-CB83-431A-A4E3-95041F6D19F0}" type="presParOf" srcId="{FD4A48E6-07CA-4CA9-B3AE-1273CF062041}" destId="{A278FEDC-99A3-4EEC-BE79-FDA37D8B804F}" srcOrd="0" destOrd="0" presId="urn:microsoft.com/office/officeart/2005/8/layout/hierarchy5"/>
    <dgm:cxn modelId="{36267A78-B1C2-4A1E-B444-CAEE3D7AD89F}" type="presParOf" srcId="{FD4A48E6-07CA-4CA9-B3AE-1273CF062041}" destId="{4ABCD9E3-09A2-42D0-A0F3-97543B2E1DC7}" srcOrd="1" destOrd="0" presId="urn:microsoft.com/office/officeart/2005/8/layout/hierarchy5"/>
    <dgm:cxn modelId="{A93500DA-EC3C-4268-99BF-C0A2CBCE6ACC}" type="presParOf" srcId="{4ABCD9E3-09A2-42D0-A0F3-97543B2E1DC7}" destId="{A201495C-7F9C-4F17-AFE1-F3F8257D14FA}" srcOrd="0" destOrd="0" presId="urn:microsoft.com/office/officeart/2005/8/layout/hierarchy5"/>
    <dgm:cxn modelId="{285E444B-99A3-4B31-B8F0-3A18676AA46F}" type="presParOf" srcId="{A201495C-7F9C-4F17-AFE1-F3F8257D14FA}" destId="{AD050DAA-847E-4F9A-81F2-2FEC60A63AE5}" srcOrd="0" destOrd="0" presId="urn:microsoft.com/office/officeart/2005/8/layout/hierarchy5"/>
    <dgm:cxn modelId="{D7674FE0-B83E-425F-B68B-61A4113DCF63}" type="presParOf" srcId="{4ABCD9E3-09A2-42D0-A0F3-97543B2E1DC7}" destId="{35D91C08-958A-4DEE-9A1C-A99368977EB1}" srcOrd="1" destOrd="0" presId="urn:microsoft.com/office/officeart/2005/8/layout/hierarchy5"/>
    <dgm:cxn modelId="{26ACE769-DE23-469A-9DBC-D5CCF8F4BF0A}" type="presParOf" srcId="{35D91C08-958A-4DEE-9A1C-A99368977EB1}" destId="{99D24CCB-A795-4729-AA75-70A84EEC9301}" srcOrd="0" destOrd="0" presId="urn:microsoft.com/office/officeart/2005/8/layout/hierarchy5"/>
    <dgm:cxn modelId="{09152776-70DA-417E-8303-09C8D304FFE8}" type="presParOf" srcId="{35D91C08-958A-4DEE-9A1C-A99368977EB1}" destId="{94E7BD8F-C044-4908-AA80-FF269F098FBC}" srcOrd="1" destOrd="0" presId="urn:microsoft.com/office/officeart/2005/8/layout/hierarchy5"/>
    <dgm:cxn modelId="{99B2CACC-E858-4502-99A6-FD8A88D0261A}" type="presParOf" srcId="{4ABCD9E3-09A2-42D0-A0F3-97543B2E1DC7}" destId="{5E2BB6A6-ACA7-4990-8753-A9FE7EF28309}" srcOrd="2" destOrd="0" presId="urn:microsoft.com/office/officeart/2005/8/layout/hierarchy5"/>
    <dgm:cxn modelId="{7F8949C5-EFBF-48CA-958C-CF045DABDF8A}" type="presParOf" srcId="{5E2BB6A6-ACA7-4990-8753-A9FE7EF28309}" destId="{61AE27A3-07A1-4D7C-BAD7-EBBCF695F5AF}" srcOrd="0" destOrd="0" presId="urn:microsoft.com/office/officeart/2005/8/layout/hierarchy5"/>
    <dgm:cxn modelId="{E6D30616-8D01-44A2-95CD-494E05629A4F}" type="presParOf" srcId="{4ABCD9E3-09A2-42D0-A0F3-97543B2E1DC7}" destId="{AA3CADE5-1C8A-490A-B2E6-0B0A55DE72C5}" srcOrd="3" destOrd="0" presId="urn:microsoft.com/office/officeart/2005/8/layout/hierarchy5"/>
    <dgm:cxn modelId="{A751CA79-CB3A-4237-9402-5691AFF31EAC}" type="presParOf" srcId="{AA3CADE5-1C8A-490A-B2E6-0B0A55DE72C5}" destId="{ECE6C4D3-F2F6-43E0-ADAC-AC4F48A72CB4}" srcOrd="0" destOrd="0" presId="urn:microsoft.com/office/officeart/2005/8/layout/hierarchy5"/>
    <dgm:cxn modelId="{CFCBCA84-38DD-497A-BFC0-AD5D46A17E45}" type="presParOf" srcId="{AA3CADE5-1C8A-490A-B2E6-0B0A55DE72C5}" destId="{BB35F0A3-777C-475A-8D3B-47811127FDCF}" srcOrd="1" destOrd="0" presId="urn:microsoft.com/office/officeart/2005/8/layout/hierarchy5"/>
    <dgm:cxn modelId="{31290E6E-1CA4-4599-922A-9E524767951E}" type="presParOf" srcId="{F8BA65CD-D2CA-46BA-8C48-565852D980AD}" destId="{117A3F1B-A6BC-4286-A2E8-2F246326D874}" srcOrd="2" destOrd="0" presId="urn:microsoft.com/office/officeart/2005/8/layout/hierarchy5"/>
    <dgm:cxn modelId="{1A37CF38-DFB8-466F-96B7-D2A518476F64}" type="presParOf" srcId="{117A3F1B-A6BC-4286-A2E8-2F246326D874}" destId="{B578588D-3836-4CA4-B751-2502E2CA7BD1}" srcOrd="0" destOrd="0" presId="urn:microsoft.com/office/officeart/2005/8/layout/hierarchy5"/>
    <dgm:cxn modelId="{72A827C9-AE64-4C7C-843C-D6C6A13803BF}" type="presParOf" srcId="{F8BA65CD-D2CA-46BA-8C48-565852D980AD}" destId="{60A3AAFB-CA01-4F33-B684-6A06C1EBD8F8}" srcOrd="3" destOrd="0" presId="urn:microsoft.com/office/officeart/2005/8/layout/hierarchy5"/>
    <dgm:cxn modelId="{AD338895-834C-442F-A969-976F3C57B788}" type="presParOf" srcId="{60A3AAFB-CA01-4F33-B684-6A06C1EBD8F8}" destId="{D7732377-7B47-4AAF-A7D8-FF964F91998B}" srcOrd="0" destOrd="0" presId="urn:microsoft.com/office/officeart/2005/8/layout/hierarchy5"/>
    <dgm:cxn modelId="{8DF985D6-7C3A-4326-A5DE-C82E8C473AD6}" type="presParOf" srcId="{60A3AAFB-CA01-4F33-B684-6A06C1EBD8F8}" destId="{0363540A-0EC1-47FA-BF62-C33D9394A445}" srcOrd="1" destOrd="0" presId="urn:microsoft.com/office/officeart/2005/8/layout/hierarchy5"/>
    <dgm:cxn modelId="{337C09E8-020A-4DF7-B286-29073E061365}" type="presParOf" srcId="{54146D0A-A5C1-465D-9FC9-A127A6040ADE}" destId="{DD7DE639-F63F-4C51-9CCE-4A886B4E201C}" srcOrd="6" destOrd="0" presId="urn:microsoft.com/office/officeart/2005/8/layout/hierarchy5"/>
    <dgm:cxn modelId="{08DBA1C0-F0C5-40C0-AC12-E79C571E5068}" type="presParOf" srcId="{DD7DE639-F63F-4C51-9CCE-4A886B4E201C}" destId="{FD293DC1-B75B-449E-BD8F-6AFE6BD2B1D0}" srcOrd="0" destOrd="0" presId="urn:microsoft.com/office/officeart/2005/8/layout/hierarchy5"/>
    <dgm:cxn modelId="{1268DBF8-DA2A-46D6-AAEA-5CFB896467FA}" type="presParOf" srcId="{54146D0A-A5C1-465D-9FC9-A127A6040ADE}" destId="{2A16CF8C-EED2-44D7-9A8A-A2B6F41E8280}" srcOrd="7" destOrd="0" presId="urn:microsoft.com/office/officeart/2005/8/layout/hierarchy5"/>
    <dgm:cxn modelId="{80FCA52A-B526-4630-85AB-14A82C82DB79}" type="presParOf" srcId="{2A16CF8C-EED2-44D7-9A8A-A2B6F41E8280}" destId="{B5B5C38E-180D-400C-82C4-6DAB2C86CA9B}" srcOrd="0" destOrd="0" presId="urn:microsoft.com/office/officeart/2005/8/layout/hierarchy5"/>
    <dgm:cxn modelId="{BDE8BD41-132C-4A47-BEEE-6EF3143A000B}" type="presParOf" srcId="{2A16CF8C-EED2-44D7-9A8A-A2B6F41E8280}" destId="{D7E46CC9-2896-420A-BC93-9E6551F992B7}" srcOrd="1" destOrd="0" presId="urn:microsoft.com/office/officeart/2005/8/layout/hierarchy5"/>
    <dgm:cxn modelId="{05F94C41-02CB-4B43-B19E-6C20621FDA9D}" type="presParOf" srcId="{D7E46CC9-2896-420A-BC93-9E6551F992B7}" destId="{33D9E604-0613-48FB-B48B-5DCA7526F716}" srcOrd="0" destOrd="0" presId="urn:microsoft.com/office/officeart/2005/8/layout/hierarchy5"/>
    <dgm:cxn modelId="{95FDEC06-99CA-4C38-BD01-F4C82D20921D}" type="presParOf" srcId="{33D9E604-0613-48FB-B48B-5DCA7526F716}" destId="{13C7D9A7-AA20-4F19-8BE2-E8CFCDF3201F}" srcOrd="0" destOrd="0" presId="urn:microsoft.com/office/officeart/2005/8/layout/hierarchy5"/>
    <dgm:cxn modelId="{D54CD18F-1202-41FF-B985-B807269EE123}" type="presParOf" srcId="{D7E46CC9-2896-420A-BC93-9E6551F992B7}" destId="{DE0147E8-7B96-4E88-9329-00F1954A65A0}" srcOrd="1" destOrd="0" presId="urn:microsoft.com/office/officeart/2005/8/layout/hierarchy5"/>
    <dgm:cxn modelId="{82577E0A-F005-4AA8-AD64-C0192F5364E3}" type="presParOf" srcId="{DE0147E8-7B96-4E88-9329-00F1954A65A0}" destId="{8511C9AE-DAD5-4F08-8C33-9C350AA93C0A}" srcOrd="0" destOrd="0" presId="urn:microsoft.com/office/officeart/2005/8/layout/hierarchy5"/>
    <dgm:cxn modelId="{0DE7B566-090D-4714-9E01-D2FB3B5617D3}" type="presParOf" srcId="{DE0147E8-7B96-4E88-9329-00F1954A65A0}" destId="{C28F76FA-2768-4FD8-AA8D-3912FAF93265}" srcOrd="1" destOrd="0" presId="urn:microsoft.com/office/officeart/2005/8/layout/hierarchy5"/>
    <dgm:cxn modelId="{C123446E-D7C8-4676-9980-999FF756D358}" type="presParOf" srcId="{D7E46CC9-2896-420A-BC93-9E6551F992B7}" destId="{0175F6EB-B8BB-4DBF-B609-1F4A05FE003E}" srcOrd="2" destOrd="0" presId="urn:microsoft.com/office/officeart/2005/8/layout/hierarchy5"/>
    <dgm:cxn modelId="{9CAFF11A-BE59-450F-8344-ABF25BDCB9DD}" type="presParOf" srcId="{0175F6EB-B8BB-4DBF-B609-1F4A05FE003E}" destId="{461FC06D-3859-43CE-B4CC-C416FABCB735}" srcOrd="0" destOrd="0" presId="urn:microsoft.com/office/officeart/2005/8/layout/hierarchy5"/>
    <dgm:cxn modelId="{875E253E-CA1C-4F00-919C-CAF2793E4413}" type="presParOf" srcId="{D7E46CC9-2896-420A-BC93-9E6551F992B7}" destId="{6C8B1AAE-0D9E-4EB9-ACE1-31FF1D598258}" srcOrd="3" destOrd="0" presId="urn:microsoft.com/office/officeart/2005/8/layout/hierarchy5"/>
    <dgm:cxn modelId="{FCA02D79-636C-4D13-B41A-A1A4A37C26B8}" type="presParOf" srcId="{6C8B1AAE-0D9E-4EB9-ACE1-31FF1D598258}" destId="{A6D17281-C5D9-4550-AFAE-E3075C0C85B8}" srcOrd="0" destOrd="0" presId="urn:microsoft.com/office/officeart/2005/8/layout/hierarchy5"/>
    <dgm:cxn modelId="{4B42BC9F-AF68-4B61-9A30-CD222790D347}" type="presParOf" srcId="{6C8B1AAE-0D9E-4EB9-ACE1-31FF1D598258}" destId="{348DD3AB-AF2E-4364-A60B-02919D60F7F7}" srcOrd="1" destOrd="0" presId="urn:microsoft.com/office/officeart/2005/8/layout/hierarchy5"/>
    <dgm:cxn modelId="{F661046C-1DDA-47E0-A3F2-477AF6DC3C31}" type="presParOf" srcId="{81CD9D77-7621-4FEF-B32C-7C958F213585}" destId="{FCDBAECD-C535-4498-8EC5-8548E2C60ED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0AE97-5F38-48EF-9160-FE83A1B91EDB}">
      <dsp:nvSpPr>
        <dsp:cNvPr id="0" name=""/>
        <dsp:cNvSpPr/>
      </dsp:nvSpPr>
      <dsp:spPr>
        <a:xfrm>
          <a:off x="723956" y="2735231"/>
          <a:ext cx="1458237" cy="302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Удобрения </a:t>
          </a:r>
        </a:p>
      </dsp:txBody>
      <dsp:txXfrm>
        <a:off x="732807" y="2744082"/>
        <a:ext cx="1440535" cy="284508"/>
      </dsp:txXfrm>
    </dsp:sp>
    <dsp:sp modelId="{745C516D-E0F8-4146-AC9F-8F0508372BDA}">
      <dsp:nvSpPr>
        <dsp:cNvPr id="0" name=""/>
        <dsp:cNvSpPr/>
      </dsp:nvSpPr>
      <dsp:spPr>
        <a:xfrm rot="16584666">
          <a:off x="1220483" y="1805442"/>
          <a:ext cx="216519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165190" y="50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248948" y="1756382"/>
        <a:ext cx="108259" cy="108259"/>
      </dsp:txXfrm>
    </dsp:sp>
    <dsp:sp modelId="{4666DB0F-F9D1-4014-987D-598A8C0C2397}">
      <dsp:nvSpPr>
        <dsp:cNvPr id="0" name=""/>
        <dsp:cNvSpPr/>
      </dsp:nvSpPr>
      <dsp:spPr>
        <a:xfrm>
          <a:off x="2423962" y="583582"/>
          <a:ext cx="1411195" cy="302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0" dirty="0">
              <a:ln/>
              <a:solidFill>
                <a:schemeClr val="accent4"/>
              </a:solidFill>
              <a:effectLst/>
            </a:rPr>
            <a:t>Основные</a:t>
          </a:r>
        </a:p>
      </dsp:txBody>
      <dsp:txXfrm>
        <a:off x="2432813" y="592433"/>
        <a:ext cx="1393493" cy="284508"/>
      </dsp:txXfrm>
    </dsp:sp>
    <dsp:sp modelId="{B720D224-85EE-489E-BCBF-FF1AFB7EB7CF}">
      <dsp:nvSpPr>
        <dsp:cNvPr id="0" name=""/>
        <dsp:cNvSpPr/>
      </dsp:nvSpPr>
      <dsp:spPr>
        <a:xfrm rot="17553581">
          <a:off x="3640948" y="438634"/>
          <a:ext cx="630186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630186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940287" y="427950"/>
        <a:ext cx="31509" cy="31509"/>
      </dsp:txXfrm>
    </dsp:sp>
    <dsp:sp modelId="{42513347-4B91-44BC-8C2D-5DEB232832DD}">
      <dsp:nvSpPr>
        <dsp:cNvPr id="0" name=""/>
        <dsp:cNvSpPr/>
      </dsp:nvSpPr>
      <dsp:spPr>
        <a:xfrm>
          <a:off x="4076926" y="1617"/>
          <a:ext cx="2953314" cy="302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Диаммофоска</a:t>
          </a:r>
          <a:endParaRPr lang="ru-RU" sz="1800" kern="1200" dirty="0"/>
        </a:p>
      </dsp:txBody>
      <dsp:txXfrm>
        <a:off x="4085777" y="10468"/>
        <a:ext cx="2935612" cy="284508"/>
      </dsp:txXfrm>
    </dsp:sp>
    <dsp:sp modelId="{6F4F52A3-71F7-40FC-B9E8-1471C6ACA630}">
      <dsp:nvSpPr>
        <dsp:cNvPr id="0" name=""/>
        <dsp:cNvSpPr/>
      </dsp:nvSpPr>
      <dsp:spPr>
        <a:xfrm rot="20413799">
          <a:off x="3827586" y="686167"/>
          <a:ext cx="256911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56911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949619" y="684815"/>
        <a:ext cx="12845" cy="12845"/>
      </dsp:txXfrm>
    </dsp:sp>
    <dsp:sp modelId="{A20F144B-C288-4BA7-8063-B4C9EAFC0ECC}">
      <dsp:nvSpPr>
        <dsp:cNvPr id="0" name=""/>
        <dsp:cNvSpPr/>
      </dsp:nvSpPr>
      <dsp:spPr>
        <a:xfrm>
          <a:off x="4076926" y="472340"/>
          <a:ext cx="2569773" cy="3508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Сульфат кальция</a:t>
          </a:r>
        </a:p>
      </dsp:txBody>
      <dsp:txXfrm>
        <a:off x="4087203" y="482617"/>
        <a:ext cx="2549219" cy="330342"/>
      </dsp:txXfrm>
    </dsp:sp>
    <dsp:sp modelId="{ACA5E975-5C39-4FED-90A1-12B7FA0E61A6}">
      <dsp:nvSpPr>
        <dsp:cNvPr id="0" name=""/>
        <dsp:cNvSpPr/>
      </dsp:nvSpPr>
      <dsp:spPr>
        <a:xfrm rot="21254450">
          <a:off x="6644064" y="590314"/>
          <a:ext cx="104444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044440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140173" y="569274"/>
        <a:ext cx="52222" cy="52222"/>
      </dsp:txXfrm>
    </dsp:sp>
    <dsp:sp modelId="{8D233995-C5D0-467D-992E-1A55F7E06928}">
      <dsp:nvSpPr>
        <dsp:cNvPr id="0" name=""/>
        <dsp:cNvSpPr/>
      </dsp:nvSpPr>
      <dsp:spPr>
        <a:xfrm>
          <a:off x="7685868" y="391876"/>
          <a:ext cx="2033761" cy="302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 листовых</a:t>
          </a:r>
        </a:p>
      </dsp:txBody>
      <dsp:txXfrm>
        <a:off x="7694719" y="400727"/>
        <a:ext cx="2016059" cy="284508"/>
      </dsp:txXfrm>
    </dsp:sp>
    <dsp:sp modelId="{CE3890C4-48A0-4F4A-A4BD-38033F881A3D}">
      <dsp:nvSpPr>
        <dsp:cNvPr id="0" name=""/>
        <dsp:cNvSpPr/>
      </dsp:nvSpPr>
      <dsp:spPr>
        <a:xfrm rot="758113">
          <a:off x="6634715" y="750962"/>
          <a:ext cx="989692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989692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104820" y="731290"/>
        <a:ext cx="49484" cy="49484"/>
      </dsp:txXfrm>
    </dsp:sp>
    <dsp:sp modelId="{34194EAD-E4D7-4480-B42A-7B6DE29682EE}">
      <dsp:nvSpPr>
        <dsp:cNvPr id="0" name=""/>
        <dsp:cNvSpPr/>
      </dsp:nvSpPr>
      <dsp:spPr>
        <a:xfrm>
          <a:off x="7612424" y="739418"/>
          <a:ext cx="3497535" cy="2497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КАС с пестицидами</a:t>
          </a:r>
        </a:p>
      </dsp:txBody>
      <dsp:txXfrm>
        <a:off x="7619738" y="746732"/>
        <a:ext cx="3482907" cy="235088"/>
      </dsp:txXfrm>
    </dsp:sp>
    <dsp:sp modelId="{4A8957DC-8FF1-4A7D-980B-C43B3A9F60DB}">
      <dsp:nvSpPr>
        <dsp:cNvPr id="0" name=""/>
        <dsp:cNvSpPr/>
      </dsp:nvSpPr>
      <dsp:spPr>
        <a:xfrm rot="3838270">
          <a:off x="3680568" y="977150"/>
          <a:ext cx="550946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550946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942268" y="968446"/>
        <a:ext cx="27547" cy="27547"/>
      </dsp:txXfrm>
    </dsp:sp>
    <dsp:sp modelId="{579245D3-2534-4AE3-BAF3-00EA4DA5D67A}">
      <dsp:nvSpPr>
        <dsp:cNvPr id="0" name=""/>
        <dsp:cNvSpPr/>
      </dsp:nvSpPr>
      <dsp:spPr>
        <a:xfrm>
          <a:off x="4076926" y="991749"/>
          <a:ext cx="4572775" cy="476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Калий хлористый + </a:t>
          </a:r>
          <a:r>
            <a:rPr lang="ru-RU" sz="1800" kern="1200" dirty="0" err="1"/>
            <a:t>сульфоаммофос</a:t>
          </a:r>
          <a:endParaRPr lang="ru-RU" sz="1800" kern="1200" dirty="0"/>
        </a:p>
      </dsp:txBody>
      <dsp:txXfrm>
        <a:off x="4090868" y="1005691"/>
        <a:ext cx="4544891" cy="448124"/>
      </dsp:txXfrm>
    </dsp:sp>
    <dsp:sp modelId="{71A9C93D-22E4-4454-B9F3-AC3BBB2442AA}">
      <dsp:nvSpPr>
        <dsp:cNvPr id="0" name=""/>
        <dsp:cNvSpPr/>
      </dsp:nvSpPr>
      <dsp:spPr>
        <a:xfrm rot="18281024">
          <a:off x="2090645" y="2706582"/>
          <a:ext cx="424865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424865" y="50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292456" y="2701030"/>
        <a:ext cx="21243" cy="21243"/>
      </dsp:txXfrm>
    </dsp:sp>
    <dsp:sp modelId="{CECD0E0B-34F2-4827-9077-2DC6DD69C978}">
      <dsp:nvSpPr>
        <dsp:cNvPr id="0" name=""/>
        <dsp:cNvSpPr/>
      </dsp:nvSpPr>
      <dsp:spPr>
        <a:xfrm>
          <a:off x="2423962" y="2385862"/>
          <a:ext cx="1890362" cy="302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0" dirty="0">
              <a:ln/>
              <a:solidFill>
                <a:schemeClr val="accent4"/>
              </a:solidFill>
              <a:effectLst/>
            </a:rPr>
            <a:t>Ранневесенние </a:t>
          </a:r>
        </a:p>
      </dsp:txBody>
      <dsp:txXfrm>
        <a:off x="2432813" y="2394713"/>
        <a:ext cx="1872660" cy="284508"/>
      </dsp:txXfrm>
    </dsp:sp>
    <dsp:sp modelId="{E59648AB-CAC5-4F2D-8254-FA94D0CE08CC}">
      <dsp:nvSpPr>
        <dsp:cNvPr id="0" name=""/>
        <dsp:cNvSpPr/>
      </dsp:nvSpPr>
      <dsp:spPr>
        <a:xfrm rot="17393135">
          <a:off x="4079816" y="2197695"/>
          <a:ext cx="710784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710784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17439" y="2184996"/>
        <a:ext cx="35539" cy="35539"/>
      </dsp:txXfrm>
    </dsp:sp>
    <dsp:sp modelId="{1943D5EF-B831-402A-A72F-F8835B1F2EBC}">
      <dsp:nvSpPr>
        <dsp:cNvPr id="0" name=""/>
        <dsp:cNvSpPr/>
      </dsp:nvSpPr>
      <dsp:spPr>
        <a:xfrm>
          <a:off x="4556093" y="1630821"/>
          <a:ext cx="4140880" cy="475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Аммиачная селитра + листовые</a:t>
          </a:r>
        </a:p>
      </dsp:txBody>
      <dsp:txXfrm>
        <a:off x="4570019" y="1644747"/>
        <a:ext cx="4113028" cy="447633"/>
      </dsp:txXfrm>
    </dsp:sp>
    <dsp:sp modelId="{7CE6FE47-F13D-406C-9BB8-999505E92BF4}">
      <dsp:nvSpPr>
        <dsp:cNvPr id="0" name=""/>
        <dsp:cNvSpPr/>
      </dsp:nvSpPr>
      <dsp:spPr>
        <a:xfrm rot="19830288">
          <a:off x="4297417" y="2467670"/>
          <a:ext cx="26090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60900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21345" y="2466217"/>
        <a:ext cx="13045" cy="13045"/>
      </dsp:txXfrm>
    </dsp:sp>
    <dsp:sp modelId="{5C2F6518-A632-409D-98DF-CECE48148C30}">
      <dsp:nvSpPr>
        <dsp:cNvPr id="0" name=""/>
        <dsp:cNvSpPr/>
      </dsp:nvSpPr>
      <dsp:spPr>
        <a:xfrm>
          <a:off x="4541411" y="2199632"/>
          <a:ext cx="4092986" cy="4177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КАС + листовые</a:t>
          </a:r>
        </a:p>
      </dsp:txBody>
      <dsp:txXfrm>
        <a:off x="4553647" y="2211868"/>
        <a:ext cx="4068514" cy="393288"/>
      </dsp:txXfrm>
    </dsp:sp>
    <dsp:sp modelId="{DD21498A-623C-4F81-8CE0-AE6EC874BA80}">
      <dsp:nvSpPr>
        <dsp:cNvPr id="0" name=""/>
        <dsp:cNvSpPr/>
      </dsp:nvSpPr>
      <dsp:spPr>
        <a:xfrm rot="3689212">
          <a:off x="4189842" y="2741187"/>
          <a:ext cx="476359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476359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16113" y="2734348"/>
        <a:ext cx="23817" cy="23817"/>
      </dsp:txXfrm>
    </dsp:sp>
    <dsp:sp modelId="{23555FDC-ADE8-4248-8B22-EAF8F6C28A31}">
      <dsp:nvSpPr>
        <dsp:cNvPr id="0" name=""/>
        <dsp:cNvSpPr/>
      </dsp:nvSpPr>
      <dsp:spPr>
        <a:xfrm>
          <a:off x="4541719" y="2726992"/>
          <a:ext cx="4129251" cy="4571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 </a:t>
          </a:r>
          <a:r>
            <a:rPr lang="ru-RU" sz="1800" kern="1200" dirty="0" err="1"/>
            <a:t>ранневесен</a:t>
          </a:r>
          <a:r>
            <a:rPr lang="ru-RU" sz="1800" kern="1200" dirty="0"/>
            <a:t>. + листовые</a:t>
          </a:r>
        </a:p>
      </dsp:txBody>
      <dsp:txXfrm>
        <a:off x="4555107" y="2740380"/>
        <a:ext cx="4102475" cy="430335"/>
      </dsp:txXfrm>
    </dsp:sp>
    <dsp:sp modelId="{032E1BB7-C45F-46F1-84D1-7956780062B8}">
      <dsp:nvSpPr>
        <dsp:cNvPr id="0" name=""/>
        <dsp:cNvSpPr/>
      </dsp:nvSpPr>
      <dsp:spPr>
        <a:xfrm rot="4471522">
          <a:off x="3922886" y="3046428"/>
          <a:ext cx="106777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067770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30077" y="3024804"/>
        <a:ext cx="53388" cy="53388"/>
      </dsp:txXfrm>
    </dsp:sp>
    <dsp:sp modelId="{55AD1355-069F-46AA-B4ED-E0BDE9B02405}">
      <dsp:nvSpPr>
        <dsp:cNvPr id="0" name=""/>
        <dsp:cNvSpPr/>
      </dsp:nvSpPr>
      <dsp:spPr>
        <a:xfrm>
          <a:off x="4599218" y="3355596"/>
          <a:ext cx="1947697" cy="4208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Карбамид </a:t>
          </a:r>
          <a:r>
            <a:rPr lang="ru-RU" sz="1800" kern="1200" dirty="0" err="1"/>
            <a:t>ютек</a:t>
          </a:r>
          <a:endParaRPr lang="ru-RU" sz="1800" kern="1200" dirty="0"/>
        </a:p>
      </dsp:txBody>
      <dsp:txXfrm>
        <a:off x="4611545" y="3367923"/>
        <a:ext cx="1923043" cy="396213"/>
      </dsp:txXfrm>
    </dsp:sp>
    <dsp:sp modelId="{0146FC93-ADA5-4E50-A2EF-324137B7039B}">
      <dsp:nvSpPr>
        <dsp:cNvPr id="0" name=""/>
        <dsp:cNvSpPr/>
      </dsp:nvSpPr>
      <dsp:spPr>
        <a:xfrm rot="184101">
          <a:off x="6546716" y="3568414"/>
          <a:ext cx="278541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78541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6679023" y="3566521"/>
        <a:ext cx="13927" cy="13927"/>
      </dsp:txXfrm>
    </dsp:sp>
    <dsp:sp modelId="{A8EF0662-6F72-4C74-BF14-DDD4765DABC5}">
      <dsp:nvSpPr>
        <dsp:cNvPr id="0" name=""/>
        <dsp:cNvSpPr/>
      </dsp:nvSpPr>
      <dsp:spPr>
        <a:xfrm>
          <a:off x="6825058" y="3413732"/>
          <a:ext cx="2399187" cy="3344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 листовых</a:t>
          </a:r>
        </a:p>
      </dsp:txBody>
      <dsp:txXfrm>
        <a:off x="6834853" y="3423527"/>
        <a:ext cx="2379597" cy="314823"/>
      </dsp:txXfrm>
    </dsp:sp>
    <dsp:sp modelId="{F13257DF-CC69-4BDF-90BF-8238A95B0AA9}">
      <dsp:nvSpPr>
        <dsp:cNvPr id="0" name=""/>
        <dsp:cNvSpPr/>
      </dsp:nvSpPr>
      <dsp:spPr>
        <a:xfrm rot="3310140">
          <a:off x="6436727" y="3771871"/>
          <a:ext cx="51389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513890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6680825" y="3764093"/>
        <a:ext cx="25694" cy="25694"/>
      </dsp:txXfrm>
    </dsp:sp>
    <dsp:sp modelId="{9303995D-D715-48FB-8495-C86C50B94A3D}">
      <dsp:nvSpPr>
        <dsp:cNvPr id="0" name=""/>
        <dsp:cNvSpPr/>
      </dsp:nvSpPr>
      <dsp:spPr>
        <a:xfrm>
          <a:off x="6840428" y="3826754"/>
          <a:ext cx="2489022" cy="3221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 листовыми</a:t>
          </a:r>
        </a:p>
      </dsp:txBody>
      <dsp:txXfrm>
        <a:off x="6849865" y="3836191"/>
        <a:ext cx="2470148" cy="303321"/>
      </dsp:txXfrm>
    </dsp:sp>
    <dsp:sp modelId="{9C8D0F9A-86DF-4BF0-84FA-635D74D04F6E}">
      <dsp:nvSpPr>
        <dsp:cNvPr id="0" name=""/>
        <dsp:cNvSpPr/>
      </dsp:nvSpPr>
      <dsp:spPr>
        <a:xfrm rot="4815320">
          <a:off x="1588876" y="3585164"/>
          <a:ext cx="1428404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428404" y="50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267368" y="3554524"/>
        <a:ext cx="71420" cy="71420"/>
      </dsp:txXfrm>
    </dsp:sp>
    <dsp:sp modelId="{51FDB9DD-5329-4DC6-B642-E8BC75E723C7}">
      <dsp:nvSpPr>
        <dsp:cNvPr id="0" name=""/>
        <dsp:cNvSpPr/>
      </dsp:nvSpPr>
      <dsp:spPr>
        <a:xfrm>
          <a:off x="2423962" y="4143026"/>
          <a:ext cx="1376447" cy="302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cap="none" spc="0" dirty="0">
              <a:ln/>
              <a:solidFill>
                <a:schemeClr val="accent4"/>
              </a:solidFill>
              <a:effectLst/>
              <a:latin typeface="Calibri" panose="020F0502020204030204"/>
              <a:ea typeface="+mn-ea"/>
              <a:cs typeface="+mn-cs"/>
            </a:rPr>
            <a:t>Листовые</a:t>
          </a:r>
        </a:p>
      </dsp:txBody>
      <dsp:txXfrm>
        <a:off x="2432813" y="4151877"/>
        <a:ext cx="1358745" cy="284508"/>
      </dsp:txXfrm>
    </dsp:sp>
    <dsp:sp modelId="{11629621-0AE1-49B3-91A6-3D3F4D9F290C}">
      <dsp:nvSpPr>
        <dsp:cNvPr id="0" name=""/>
        <dsp:cNvSpPr/>
      </dsp:nvSpPr>
      <dsp:spPr>
        <a:xfrm rot="25364">
          <a:off x="3800392" y="4293921"/>
          <a:ext cx="1317316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317316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26117" y="4266058"/>
        <a:ext cx="65865" cy="65865"/>
      </dsp:txXfrm>
    </dsp:sp>
    <dsp:sp modelId="{A278FEDC-99A3-4EEC-BE79-FDA37D8B804F}">
      <dsp:nvSpPr>
        <dsp:cNvPr id="0" name=""/>
        <dsp:cNvSpPr/>
      </dsp:nvSpPr>
      <dsp:spPr>
        <a:xfrm>
          <a:off x="5117690" y="4152745"/>
          <a:ext cx="604420" cy="302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КАС</a:t>
          </a:r>
        </a:p>
      </dsp:txBody>
      <dsp:txXfrm>
        <a:off x="5126541" y="4161596"/>
        <a:ext cx="586718" cy="284508"/>
      </dsp:txXfrm>
    </dsp:sp>
    <dsp:sp modelId="{A201495C-7F9C-4F17-AFE1-F3F8257D14FA}">
      <dsp:nvSpPr>
        <dsp:cNvPr id="0" name=""/>
        <dsp:cNvSpPr/>
      </dsp:nvSpPr>
      <dsp:spPr>
        <a:xfrm rot="337987">
          <a:off x="5719406" y="4353751"/>
          <a:ext cx="1120039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120039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6251425" y="4330820"/>
        <a:ext cx="56001" cy="56001"/>
      </dsp:txXfrm>
    </dsp:sp>
    <dsp:sp modelId="{99D24CCB-A795-4729-AA75-70A84EEC9301}">
      <dsp:nvSpPr>
        <dsp:cNvPr id="0" name=""/>
        <dsp:cNvSpPr/>
      </dsp:nvSpPr>
      <dsp:spPr>
        <a:xfrm>
          <a:off x="6836741" y="4262687"/>
          <a:ext cx="2542489" cy="302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Чистый</a:t>
          </a:r>
        </a:p>
      </dsp:txBody>
      <dsp:txXfrm>
        <a:off x="6845592" y="4271538"/>
        <a:ext cx="2524787" cy="284508"/>
      </dsp:txXfrm>
    </dsp:sp>
    <dsp:sp modelId="{5E2BB6A6-ACA7-4990-8753-A9FE7EF28309}">
      <dsp:nvSpPr>
        <dsp:cNvPr id="0" name=""/>
        <dsp:cNvSpPr/>
      </dsp:nvSpPr>
      <dsp:spPr>
        <a:xfrm rot="1577100">
          <a:off x="5657097" y="4577226"/>
          <a:ext cx="1257557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257557" y="50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6254436" y="4550858"/>
        <a:ext cx="62877" cy="62877"/>
      </dsp:txXfrm>
    </dsp:sp>
    <dsp:sp modelId="{ECE6C4D3-F2F6-43E0-ADAC-AC4F48A72CB4}">
      <dsp:nvSpPr>
        <dsp:cNvPr id="0" name=""/>
        <dsp:cNvSpPr/>
      </dsp:nvSpPr>
      <dsp:spPr>
        <a:xfrm>
          <a:off x="6849640" y="4709638"/>
          <a:ext cx="2547694" cy="302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 сульфатом магния</a:t>
          </a:r>
        </a:p>
      </dsp:txBody>
      <dsp:txXfrm>
        <a:off x="6858491" y="4718489"/>
        <a:ext cx="2529992" cy="284508"/>
      </dsp:txXfrm>
    </dsp:sp>
    <dsp:sp modelId="{117A3F1B-A6BC-4286-A2E8-2F246326D874}">
      <dsp:nvSpPr>
        <dsp:cNvPr id="0" name=""/>
        <dsp:cNvSpPr/>
      </dsp:nvSpPr>
      <dsp:spPr>
        <a:xfrm rot="1338358">
          <a:off x="3747092" y="4559499"/>
          <a:ext cx="1425033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1425033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423983" y="4528943"/>
        <a:ext cx="71251" cy="71251"/>
      </dsp:txXfrm>
    </dsp:sp>
    <dsp:sp modelId="{D7732377-7B47-4AAF-A7D8-FF964F91998B}">
      <dsp:nvSpPr>
        <dsp:cNvPr id="0" name=""/>
        <dsp:cNvSpPr/>
      </dsp:nvSpPr>
      <dsp:spPr>
        <a:xfrm>
          <a:off x="5118808" y="4722016"/>
          <a:ext cx="1306177" cy="2259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Карбамид</a:t>
          </a:r>
        </a:p>
      </dsp:txBody>
      <dsp:txXfrm>
        <a:off x="5125427" y="4728635"/>
        <a:ext cx="1292939" cy="212742"/>
      </dsp:txXfrm>
    </dsp:sp>
    <dsp:sp modelId="{DD7DE639-F63F-4C51-9CCE-4A886B4E201C}">
      <dsp:nvSpPr>
        <dsp:cNvPr id="0" name=""/>
        <dsp:cNvSpPr/>
      </dsp:nvSpPr>
      <dsp:spPr>
        <a:xfrm rot="5015334">
          <a:off x="1220483" y="3957091"/>
          <a:ext cx="2165190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165190" y="50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248948" y="3908032"/>
        <a:ext cx="108259" cy="108259"/>
      </dsp:txXfrm>
    </dsp:sp>
    <dsp:sp modelId="{B5B5C38E-180D-400C-82C4-6DAB2C86CA9B}">
      <dsp:nvSpPr>
        <dsp:cNvPr id="0" name=""/>
        <dsp:cNvSpPr/>
      </dsp:nvSpPr>
      <dsp:spPr>
        <a:xfrm>
          <a:off x="2423962" y="4886881"/>
          <a:ext cx="1541327" cy="302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cap="none" spc="0" dirty="0">
              <a:ln/>
              <a:solidFill>
                <a:schemeClr val="accent4"/>
              </a:solidFill>
              <a:effectLst/>
            </a:rPr>
            <a:t>По колосу</a:t>
          </a:r>
        </a:p>
      </dsp:txBody>
      <dsp:txXfrm>
        <a:off x="2432813" y="4895732"/>
        <a:ext cx="1523625" cy="284508"/>
      </dsp:txXfrm>
    </dsp:sp>
    <dsp:sp modelId="{33D9E604-0613-48FB-B48B-5DCA7526F716}">
      <dsp:nvSpPr>
        <dsp:cNvPr id="0" name=""/>
        <dsp:cNvSpPr/>
      </dsp:nvSpPr>
      <dsp:spPr>
        <a:xfrm rot="19457599">
          <a:off x="3937304" y="4946030"/>
          <a:ext cx="297738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97738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078730" y="4943657"/>
        <a:ext cx="14886" cy="14886"/>
      </dsp:txXfrm>
    </dsp:sp>
    <dsp:sp modelId="{8511C9AE-DAD5-4F08-8C33-9C350AA93C0A}">
      <dsp:nvSpPr>
        <dsp:cNvPr id="0" name=""/>
        <dsp:cNvSpPr/>
      </dsp:nvSpPr>
      <dsp:spPr>
        <a:xfrm>
          <a:off x="4207058" y="4713110"/>
          <a:ext cx="604420" cy="302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IDKT</a:t>
          </a:r>
          <a:endParaRPr lang="ru-RU" sz="1800" kern="1200" dirty="0"/>
        </a:p>
      </dsp:txBody>
      <dsp:txXfrm>
        <a:off x="4215909" y="4721961"/>
        <a:ext cx="586718" cy="284508"/>
      </dsp:txXfrm>
    </dsp:sp>
    <dsp:sp modelId="{0175F6EB-B8BB-4DBF-B609-1F4A05FE003E}">
      <dsp:nvSpPr>
        <dsp:cNvPr id="0" name=""/>
        <dsp:cNvSpPr/>
      </dsp:nvSpPr>
      <dsp:spPr>
        <a:xfrm rot="2142401">
          <a:off x="3937304" y="5119801"/>
          <a:ext cx="297738" cy="10140"/>
        </a:xfrm>
        <a:custGeom>
          <a:avLst/>
          <a:gdLst/>
          <a:ahLst/>
          <a:cxnLst/>
          <a:rect l="0" t="0" r="0" b="0"/>
          <a:pathLst>
            <a:path>
              <a:moveTo>
                <a:pt x="0" y="5070"/>
              </a:moveTo>
              <a:lnTo>
                <a:pt x="297738" y="50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4078730" y="5117428"/>
        <a:ext cx="14886" cy="14886"/>
      </dsp:txXfrm>
    </dsp:sp>
    <dsp:sp modelId="{A6D17281-C5D9-4550-AFAE-E3075C0C85B8}">
      <dsp:nvSpPr>
        <dsp:cNvPr id="0" name=""/>
        <dsp:cNvSpPr/>
      </dsp:nvSpPr>
      <dsp:spPr>
        <a:xfrm>
          <a:off x="4207058" y="5060652"/>
          <a:ext cx="604420" cy="302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5S</a:t>
          </a:r>
          <a:endParaRPr lang="ru-RU" sz="1800" kern="1200" dirty="0"/>
        </a:p>
      </dsp:txBody>
      <dsp:txXfrm>
        <a:off x="4215909" y="5069503"/>
        <a:ext cx="586718" cy="284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0.05303</cdr:x>
      <cdr:y>0</cdr:y>
    </cdr:from>
    <cdr:to>
      <cdr:x>0.96212</cdr:x>
      <cdr:y>0.9497</cdr:y>
    </cdr:to>
    <cdr:grpSp>
      <cdr:nvGrpSpPr>
        <cdr:cNvPr id="10" name="Группа 9">
          <a:extLst xmlns:a="http://schemas.openxmlformats.org/drawingml/2006/main">
            <a:ext uri="{FF2B5EF4-FFF2-40B4-BE49-F238E27FC236}">
              <a16:creationId xmlns:a16="http://schemas.microsoft.com/office/drawing/2014/main" id="{BA85AF19-ED0D-4717-8F5C-E367C7692365}"/>
            </a:ext>
          </a:extLst>
        </cdr:cNvPr>
        <cdr:cNvGrpSpPr/>
      </cdr:nvGrpSpPr>
      <cdr:grpSpPr>
        <a:xfrm xmlns:a="http://schemas.openxmlformats.org/drawingml/2006/main">
          <a:off x="533397" y="0"/>
          <a:ext cx="9143991" cy="4805178"/>
          <a:chOff x="533400" y="0"/>
          <a:chExt cx="9144000" cy="4805165"/>
        </a:xfrm>
      </cdr:grpSpPr>
      <cdr:sp macro="" textlink="">
        <cdr:nvSpPr>
          <cdr:cNvPr id="2" name="Прямоугольник: скругленные углы 1">
            <a:extLst xmlns:a="http://schemas.openxmlformats.org/drawingml/2006/main">
              <a:ext uri="{FF2B5EF4-FFF2-40B4-BE49-F238E27FC236}">
                <a16:creationId xmlns:a16="http://schemas.microsoft.com/office/drawing/2014/main" id="{8FD8F620-8D97-4B86-B6AE-C265350447A2}"/>
              </a:ext>
            </a:extLst>
          </cdr:cNvPr>
          <cdr:cNvSpPr/>
        </cdr:nvSpPr>
        <cdr:spPr>
          <a:xfrm xmlns:a="http://schemas.openxmlformats.org/drawingml/2006/main">
            <a:off x="533400" y="0"/>
            <a:ext cx="2087880" cy="4805165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/>
          </a:p>
        </cdr:txBody>
      </cdr:sp>
      <cdr:sp macro="" textlink="">
        <cdr:nvSpPr>
          <cdr:cNvPr id="3" name="Прямоугольник: скругленные углы 2">
            <a:extLst xmlns:a="http://schemas.openxmlformats.org/drawingml/2006/main">
              <a:ext uri="{FF2B5EF4-FFF2-40B4-BE49-F238E27FC236}">
                <a16:creationId xmlns:a16="http://schemas.microsoft.com/office/drawing/2014/main" id="{40A681AF-2BF4-4D25-AEAE-BB34080C406F}"/>
              </a:ext>
            </a:extLst>
          </cdr:cNvPr>
          <cdr:cNvSpPr/>
        </cdr:nvSpPr>
        <cdr:spPr>
          <a:xfrm xmlns:a="http://schemas.openxmlformats.org/drawingml/2006/main">
            <a:off x="2941320" y="0"/>
            <a:ext cx="2087880" cy="4805165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FFC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4" name="Прямоугольник: скругленные углы 3">
            <a:extLst xmlns:a="http://schemas.openxmlformats.org/drawingml/2006/main">
              <a:ext uri="{FF2B5EF4-FFF2-40B4-BE49-F238E27FC236}">
                <a16:creationId xmlns:a16="http://schemas.microsoft.com/office/drawing/2014/main" id="{FAC44244-BD45-47BF-BABB-6193BCF8B3AD}"/>
              </a:ext>
            </a:extLst>
          </cdr:cNvPr>
          <cdr:cNvSpPr/>
        </cdr:nvSpPr>
        <cdr:spPr>
          <a:xfrm xmlns:a="http://schemas.openxmlformats.org/drawingml/2006/main">
            <a:off x="5161280" y="0"/>
            <a:ext cx="2087880" cy="4805165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4670F6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5" name="Прямоугольник: скругленные углы 4">
            <a:extLst xmlns:a="http://schemas.openxmlformats.org/drawingml/2006/main">
              <a:ext uri="{FF2B5EF4-FFF2-40B4-BE49-F238E27FC236}">
                <a16:creationId xmlns:a16="http://schemas.microsoft.com/office/drawing/2014/main" id="{C70F5C01-EF23-43D8-B5E3-619676BAE78D}"/>
              </a:ext>
            </a:extLst>
          </cdr:cNvPr>
          <cdr:cNvSpPr/>
        </cdr:nvSpPr>
        <cdr:spPr>
          <a:xfrm xmlns:a="http://schemas.openxmlformats.org/drawingml/2006/main">
            <a:off x="7589520" y="0"/>
            <a:ext cx="2087880" cy="4805165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chemeClr val="accent4">
                <a:lumMod val="60000"/>
                <a:lumOff val="4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6" name="TextBox 5">
            <a:extLst xmlns:a="http://schemas.openxmlformats.org/drawingml/2006/main">
              <a:ext uri="{FF2B5EF4-FFF2-40B4-BE49-F238E27FC236}">
                <a16:creationId xmlns:a16="http://schemas.microsoft.com/office/drawing/2014/main" id="{268BB56E-E320-4EBF-83A8-12AD3E9403A6}"/>
              </a:ext>
            </a:extLst>
          </cdr:cNvPr>
          <cdr:cNvSpPr txBox="1"/>
        </cdr:nvSpPr>
        <cdr:spPr>
          <a:xfrm xmlns:a="http://schemas.openxmlformats.org/drawingml/2006/main">
            <a:off x="1173480" y="4206240"/>
            <a:ext cx="914400" cy="46955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C00000"/>
                </a:solidFill>
              </a:rPr>
              <a:t>Гром</a:t>
            </a:r>
          </a:p>
        </cdr:txBody>
      </cdr:sp>
      <cdr:sp macro="" textlink="">
        <cdr:nvSpPr>
          <cdr:cNvPr id="7" name="TextBox 6">
            <a:extLst xmlns:a="http://schemas.openxmlformats.org/drawingml/2006/main">
              <a:ext uri="{FF2B5EF4-FFF2-40B4-BE49-F238E27FC236}">
                <a16:creationId xmlns:a16="http://schemas.microsoft.com/office/drawing/2014/main" id="{909966E7-D3C7-495F-B5CA-2842076C4D75}"/>
              </a:ext>
            </a:extLst>
          </cdr:cNvPr>
          <cdr:cNvSpPr txBox="1"/>
        </cdr:nvSpPr>
        <cdr:spPr>
          <a:xfrm xmlns:a="http://schemas.openxmlformats.org/drawingml/2006/main">
            <a:off x="3657600" y="4206240"/>
            <a:ext cx="914400" cy="35604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FFC000"/>
                </a:solidFill>
              </a:rPr>
              <a:t>Б100</a:t>
            </a:r>
            <a:endParaRPr lang="ru-RU" sz="1100" b="1" dirty="0">
              <a:solidFill>
                <a:srgbClr val="FFC000"/>
              </a:solidFill>
            </a:endParaRPr>
          </a:p>
        </cdr:txBody>
      </cdr:sp>
      <cdr:sp macro="" textlink="">
        <cdr:nvSpPr>
          <cdr:cNvPr id="8" name="TextBox 7">
            <a:extLst xmlns:a="http://schemas.openxmlformats.org/drawingml/2006/main">
              <a:ext uri="{FF2B5EF4-FFF2-40B4-BE49-F238E27FC236}">
                <a16:creationId xmlns:a16="http://schemas.microsoft.com/office/drawing/2014/main" id="{865A573D-2233-4AE0-8E06-6C96DCEA2FFF}"/>
              </a:ext>
            </a:extLst>
          </cdr:cNvPr>
          <cdr:cNvSpPr txBox="1"/>
        </cdr:nvSpPr>
        <cdr:spPr>
          <a:xfrm xmlns:a="http://schemas.openxmlformats.org/drawingml/2006/main">
            <a:off x="5821680" y="4206240"/>
            <a:ext cx="914400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0" dirty="0">
                <a:solidFill>
                  <a:srgbClr val="00B0F0"/>
                </a:solidFill>
              </a:rPr>
              <a:t>Л 4</a:t>
            </a:r>
          </a:p>
        </cdr:txBody>
      </cdr:sp>
      <cdr:sp macro="" textlink="">
        <cdr:nvSpPr>
          <cdr:cNvPr id="9" name="TextBox 8">
            <a:extLst xmlns:a="http://schemas.openxmlformats.org/drawingml/2006/main">
              <a:ext uri="{FF2B5EF4-FFF2-40B4-BE49-F238E27FC236}">
                <a16:creationId xmlns:a16="http://schemas.microsoft.com/office/drawing/2014/main" id="{580EFAB9-3D9B-4EA1-A155-6F4F41B7591C}"/>
              </a:ext>
            </a:extLst>
          </cdr:cNvPr>
          <cdr:cNvSpPr txBox="1"/>
        </cdr:nvSpPr>
        <cdr:spPr>
          <a:xfrm xmlns:a="http://schemas.openxmlformats.org/drawingml/2006/main">
            <a:off x="8229600" y="4206240"/>
            <a:ext cx="914400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 40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0.45455</cdr:x>
      <cdr:y>0.39621</cdr:y>
    </cdr:from>
    <cdr:to>
      <cdr:x>0.54545</cdr:x>
      <cdr:y>0.60379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51A094E-EDAC-4DB2-B083-8713E268967D}"/>
            </a:ext>
          </a:extLst>
        </cdr:cNvPr>
        <cdr:cNvSpPr txBox="1"/>
      </cdr:nvSpPr>
      <cdr:spPr>
        <a:xfrm xmlns:a="http://schemas.openxmlformats.org/drawingml/2006/main">
          <a:off x="4572000" y="174529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0.07727</cdr:x>
      <cdr:y>0.02948</cdr:y>
    </cdr:from>
    <cdr:to>
      <cdr:x>0.94242</cdr:x>
      <cdr:y>1</cdr:y>
    </cdr:to>
    <cdr:grpSp>
      <cdr:nvGrpSpPr>
        <cdr:cNvPr id="12" name="Группа 11">
          <a:extLst xmlns:a="http://schemas.openxmlformats.org/drawingml/2006/main">
            <a:ext uri="{FF2B5EF4-FFF2-40B4-BE49-F238E27FC236}">
              <a16:creationId xmlns:a16="http://schemas.microsoft.com/office/drawing/2014/main" id="{6C14BDA4-D7CA-4065-B75F-9F0C54A4ADC4}"/>
            </a:ext>
          </a:extLst>
        </cdr:cNvPr>
        <cdr:cNvGrpSpPr/>
      </cdr:nvGrpSpPr>
      <cdr:grpSpPr>
        <a:xfrm xmlns:a="http://schemas.openxmlformats.org/drawingml/2006/main">
          <a:off x="777213" y="141091"/>
          <a:ext cx="8702024" cy="4644904"/>
          <a:chOff x="777213" y="141091"/>
          <a:chExt cx="8702024" cy="4644904"/>
        </a:xfrm>
      </cdr:grpSpPr>
      <cdr:sp macro="" textlink="">
        <cdr:nvSpPr>
          <cdr:cNvPr id="3" name="Прямоугольник: скругленные углы 2">
            <a:extLst xmlns:a="http://schemas.openxmlformats.org/drawingml/2006/main">
              <a:ext uri="{FF2B5EF4-FFF2-40B4-BE49-F238E27FC236}">
                <a16:creationId xmlns:a16="http://schemas.microsoft.com/office/drawing/2014/main" id="{A30048E8-0C77-42B1-8D0A-E6BF5ADDF2A2}"/>
              </a:ext>
            </a:extLst>
          </cdr:cNvPr>
          <cdr:cNvSpPr/>
        </cdr:nvSpPr>
        <cdr:spPr>
          <a:xfrm xmlns:a="http://schemas.openxmlformats.org/drawingml/2006/main">
            <a:off x="777213" y="149024"/>
            <a:ext cx="1844037" cy="4636971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/>
          </a:p>
        </cdr:txBody>
      </cdr:sp>
      <cdr:sp macro="" textlink="">
        <cdr:nvSpPr>
          <cdr:cNvPr id="4" name="Прямоугольник: скругленные углы 3">
            <a:extLst xmlns:a="http://schemas.openxmlformats.org/drawingml/2006/main">
              <a:ext uri="{FF2B5EF4-FFF2-40B4-BE49-F238E27FC236}">
                <a16:creationId xmlns:a16="http://schemas.microsoft.com/office/drawing/2014/main" id="{A0EA52D2-4167-4FC8-AD12-A25D1DBC1AD0}"/>
              </a:ext>
            </a:extLst>
          </cdr:cNvPr>
          <cdr:cNvSpPr/>
        </cdr:nvSpPr>
        <cdr:spPr>
          <a:xfrm xmlns:a="http://schemas.openxmlformats.org/drawingml/2006/main">
            <a:off x="2976849" y="141091"/>
            <a:ext cx="1844037" cy="464490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FFC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5" name="Прямоугольник: скругленные углы 4">
            <a:extLst xmlns:a="http://schemas.openxmlformats.org/drawingml/2006/main">
              <a:ext uri="{FF2B5EF4-FFF2-40B4-BE49-F238E27FC236}">
                <a16:creationId xmlns:a16="http://schemas.microsoft.com/office/drawing/2014/main" id="{3C1D33AB-C8AE-4EFC-9DAF-6099AC29847D}"/>
              </a:ext>
            </a:extLst>
          </cdr:cNvPr>
          <cdr:cNvSpPr/>
        </cdr:nvSpPr>
        <cdr:spPr>
          <a:xfrm xmlns:a="http://schemas.openxmlformats.org/drawingml/2006/main">
            <a:off x="5298405" y="141091"/>
            <a:ext cx="1844037" cy="464490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00B0F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6" name="Прямоугольник: скругленные углы 5">
            <a:extLst xmlns:a="http://schemas.openxmlformats.org/drawingml/2006/main">
              <a:ext uri="{FF2B5EF4-FFF2-40B4-BE49-F238E27FC236}">
                <a16:creationId xmlns:a16="http://schemas.microsoft.com/office/drawing/2014/main" id="{0FCB531D-A216-4025-B125-C2AA99D0DE92}"/>
              </a:ext>
            </a:extLst>
          </cdr:cNvPr>
          <cdr:cNvSpPr/>
        </cdr:nvSpPr>
        <cdr:spPr>
          <a:xfrm xmlns:a="http://schemas.openxmlformats.org/drawingml/2006/main">
            <a:off x="7635200" y="141091"/>
            <a:ext cx="1844037" cy="4644904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chemeClr val="accent4">
                <a:lumMod val="60000"/>
                <a:lumOff val="4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7" name="TextBox 6">
            <a:extLst xmlns:a="http://schemas.openxmlformats.org/drawingml/2006/main">
              <a:ext uri="{FF2B5EF4-FFF2-40B4-BE49-F238E27FC236}">
                <a16:creationId xmlns:a16="http://schemas.microsoft.com/office/drawing/2014/main" id="{0697428E-0CBC-4B93-B9D9-FC5E86F10435}"/>
              </a:ext>
            </a:extLst>
          </cdr:cNvPr>
          <cdr:cNvSpPr txBox="1"/>
        </cdr:nvSpPr>
        <cdr:spPr>
          <a:xfrm xmlns:a="http://schemas.openxmlformats.org/drawingml/2006/main">
            <a:off x="1264892" y="1755513"/>
            <a:ext cx="914398" cy="439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FF0000"/>
                </a:solidFill>
              </a:rPr>
              <a:t>Гром</a:t>
            </a:r>
          </a:p>
        </cdr:txBody>
      </cdr:sp>
      <cdr:sp macro="" textlink="">
        <cdr:nvSpPr>
          <cdr:cNvPr id="8" name="TextBox 7">
            <a:extLst xmlns:a="http://schemas.openxmlformats.org/drawingml/2006/main">
              <a:ext uri="{FF2B5EF4-FFF2-40B4-BE49-F238E27FC236}">
                <a16:creationId xmlns:a16="http://schemas.microsoft.com/office/drawing/2014/main" id="{6EE21D1C-1828-47F7-8EFF-5CAA502BA66E}"/>
              </a:ext>
            </a:extLst>
          </cdr:cNvPr>
          <cdr:cNvSpPr txBox="1"/>
        </cdr:nvSpPr>
        <cdr:spPr>
          <a:xfrm xmlns:a="http://schemas.openxmlformats.org/drawingml/2006/main">
            <a:off x="3550888" y="1755168"/>
            <a:ext cx="914398" cy="43979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FFC000"/>
                </a:solidFill>
              </a:rPr>
              <a:t>Б 100</a:t>
            </a:r>
          </a:p>
        </cdr:txBody>
      </cdr:sp>
      <cdr:sp macro="" textlink="">
        <cdr:nvSpPr>
          <cdr:cNvPr id="9" name="TextBox 8">
            <a:extLst xmlns:a="http://schemas.openxmlformats.org/drawingml/2006/main">
              <a:ext uri="{FF2B5EF4-FFF2-40B4-BE49-F238E27FC236}">
                <a16:creationId xmlns:a16="http://schemas.microsoft.com/office/drawing/2014/main" id="{51C6AA6D-D44A-42E7-850E-7B7807396749}"/>
              </a:ext>
            </a:extLst>
          </cdr:cNvPr>
          <cdr:cNvSpPr txBox="1"/>
        </cdr:nvSpPr>
        <cdr:spPr>
          <a:xfrm xmlns:a="http://schemas.openxmlformats.org/drawingml/2006/main">
            <a:off x="5928324" y="1746888"/>
            <a:ext cx="563879" cy="45811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00B0F0"/>
                </a:solidFill>
              </a:rPr>
              <a:t>Л 4</a:t>
            </a:r>
          </a:p>
        </cdr:txBody>
      </cdr:sp>
      <cdr:sp macro="" textlink="">
        <cdr:nvSpPr>
          <cdr:cNvPr id="10" name="TextBox 9">
            <a:extLst xmlns:a="http://schemas.openxmlformats.org/drawingml/2006/main">
              <a:ext uri="{FF2B5EF4-FFF2-40B4-BE49-F238E27FC236}">
                <a16:creationId xmlns:a16="http://schemas.microsoft.com/office/drawing/2014/main" id="{ECF0E04F-7277-4EB8-B586-D2901CCEA95C}"/>
              </a:ext>
            </a:extLst>
          </cdr:cNvPr>
          <cdr:cNvSpPr txBox="1"/>
        </cdr:nvSpPr>
        <cdr:spPr>
          <a:xfrm xmlns:a="http://schemas.openxmlformats.org/drawingml/2006/main">
            <a:off x="8153359" y="1746888"/>
            <a:ext cx="746759" cy="45811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 40</a:t>
            </a:r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0.02424</cdr:x>
      <cdr:y>0.63294</cdr:y>
    </cdr:from>
    <cdr:to>
      <cdr:x>1</cdr:x>
      <cdr:y>0.82285</cdr:y>
    </cdr:to>
    <cdr:sp macro="" textlink="">
      <cdr:nvSpPr>
        <cdr:cNvPr id="3" name="Прямоугольник: скругленные углы 2">
          <a:extLst xmlns:a="http://schemas.openxmlformats.org/drawingml/2006/main">
            <a:ext uri="{FF2B5EF4-FFF2-40B4-BE49-F238E27FC236}">
              <a16:creationId xmlns:a16="http://schemas.microsoft.com/office/drawing/2014/main" id="{F4938880-DB1E-4F79-A078-25509E810423}"/>
            </a:ext>
          </a:extLst>
        </cdr:cNvPr>
        <cdr:cNvSpPr/>
      </cdr:nvSpPr>
      <cdr:spPr>
        <a:xfrm xmlns:a="http://schemas.openxmlformats.org/drawingml/2006/main">
          <a:off x="243840" y="2488882"/>
          <a:ext cx="9814560" cy="74676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4670F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4670F6"/>
            </a:solidFill>
          </a:endParaRPr>
        </a:p>
      </cdr:txBody>
    </cdr:sp>
  </cdr:relSizeAnchor>
  <cdr:relSizeAnchor xmlns:cdr="http://schemas.openxmlformats.org/drawingml/2006/chartDrawing">
    <cdr:from>
      <cdr:x>0.02273</cdr:x>
      <cdr:y>0.08518</cdr:y>
    </cdr:from>
    <cdr:to>
      <cdr:x>1</cdr:x>
      <cdr:y>0.77389</cdr:y>
    </cdr:to>
    <cdr:grpSp>
      <cdr:nvGrpSpPr>
        <cdr:cNvPr id="10" name="Группа 9">
          <a:extLst xmlns:a="http://schemas.openxmlformats.org/drawingml/2006/main">
            <a:ext uri="{FF2B5EF4-FFF2-40B4-BE49-F238E27FC236}">
              <a16:creationId xmlns:a16="http://schemas.microsoft.com/office/drawing/2014/main" id="{CDCB9330-410E-4126-A74A-45088378CB58}"/>
            </a:ext>
          </a:extLst>
        </cdr:cNvPr>
        <cdr:cNvGrpSpPr/>
      </cdr:nvGrpSpPr>
      <cdr:grpSpPr>
        <a:xfrm xmlns:a="http://schemas.openxmlformats.org/drawingml/2006/main">
          <a:off x="228627" y="425791"/>
          <a:ext cx="9829773" cy="3442668"/>
          <a:chOff x="228600" y="425809"/>
          <a:chExt cx="9829800" cy="3442638"/>
        </a:xfrm>
      </cdr:grpSpPr>
      <cdr:sp macro="" textlink="">
        <cdr:nvSpPr>
          <cdr:cNvPr id="2" name="Прямоугольник: скругленные углы 1">
            <a:extLst xmlns:a="http://schemas.openxmlformats.org/drawingml/2006/main">
              <a:ext uri="{FF2B5EF4-FFF2-40B4-BE49-F238E27FC236}">
                <a16:creationId xmlns:a16="http://schemas.microsoft.com/office/drawing/2014/main" id="{7554B3E8-17E4-4527-AF77-F4E0E8A581CE}"/>
              </a:ext>
            </a:extLst>
          </cdr:cNvPr>
          <cdr:cNvSpPr/>
        </cdr:nvSpPr>
        <cdr:spPr>
          <a:xfrm xmlns:a="http://schemas.openxmlformats.org/drawingml/2006/main">
            <a:off x="243840" y="425809"/>
            <a:ext cx="9814560" cy="949293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FF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/>
          </a:p>
        </cdr:txBody>
      </cdr:sp>
      <cdr:sp macro="" textlink="">
        <cdr:nvSpPr>
          <cdr:cNvPr id="4" name="Прямоугольник: скругленные углы 3">
            <a:extLst xmlns:a="http://schemas.openxmlformats.org/drawingml/2006/main">
              <a:ext uri="{FF2B5EF4-FFF2-40B4-BE49-F238E27FC236}">
                <a16:creationId xmlns:a16="http://schemas.microsoft.com/office/drawing/2014/main" id="{A9C6F0A0-CABE-4B8E-B06C-89C249B54BBD}"/>
              </a:ext>
            </a:extLst>
          </cdr:cNvPr>
          <cdr:cNvSpPr/>
        </cdr:nvSpPr>
        <cdr:spPr>
          <a:xfrm xmlns:a="http://schemas.openxmlformats.org/drawingml/2006/main">
            <a:off x="243840" y="2279190"/>
            <a:ext cx="9814560" cy="949293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chemeClr val="accent4">
                <a:lumMod val="60000"/>
                <a:lumOff val="4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>
              <a:solidFill>
                <a:srgbClr val="4670F6"/>
              </a:solidFill>
            </a:endParaRPr>
          </a:p>
        </cdr:txBody>
      </cdr:sp>
      <cdr:sp macro="" textlink="">
        <cdr:nvSpPr>
          <cdr:cNvPr id="5" name="Прямоугольник: скругленные углы 4">
            <a:extLst xmlns:a="http://schemas.openxmlformats.org/drawingml/2006/main">
              <a:ext uri="{FF2B5EF4-FFF2-40B4-BE49-F238E27FC236}">
                <a16:creationId xmlns:a16="http://schemas.microsoft.com/office/drawing/2014/main" id="{E67F2BC6-ED30-4D67-8616-D5789B0BAE62}"/>
              </a:ext>
            </a:extLst>
          </cdr:cNvPr>
          <cdr:cNvSpPr/>
        </cdr:nvSpPr>
        <cdr:spPr>
          <a:xfrm xmlns:a="http://schemas.openxmlformats.org/drawingml/2006/main">
            <a:off x="243840" y="1355728"/>
            <a:ext cx="9814560" cy="949293"/>
          </a:xfrm>
          <a:prstGeom xmlns:a="http://schemas.openxmlformats.org/drawingml/2006/main" prst="roundRect">
            <a:avLst/>
          </a:prstGeom>
          <a:noFill xmlns:a="http://schemas.openxmlformats.org/drawingml/2006/main"/>
          <a:ln xmlns:a="http://schemas.openxmlformats.org/drawingml/2006/main">
            <a:solidFill>
              <a:srgbClr val="FFFF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>
              <a:solidFill>
                <a:srgbClr val="4670F6"/>
              </a:solidFill>
            </a:endParaRPr>
          </a:p>
        </cdr:txBody>
      </cdr:sp>
      <cdr:sp macro="" textlink="">
        <cdr:nvSpPr>
          <cdr:cNvPr id="6" name="TextBox 5">
            <a:extLst xmlns:a="http://schemas.openxmlformats.org/drawingml/2006/main">
              <a:ext uri="{FF2B5EF4-FFF2-40B4-BE49-F238E27FC236}">
                <a16:creationId xmlns:a16="http://schemas.microsoft.com/office/drawing/2014/main" id="{C5863E50-3602-4E69-B765-E8F24AA19562}"/>
              </a:ext>
            </a:extLst>
          </cdr:cNvPr>
          <cdr:cNvSpPr txBox="1"/>
        </cdr:nvSpPr>
        <cdr:spPr>
          <a:xfrm xmlns:a="http://schemas.openxmlformats.org/drawingml/2006/main">
            <a:off x="228600" y="3472207"/>
            <a:ext cx="914400" cy="39624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4670F6"/>
                </a:solidFill>
              </a:rPr>
              <a:t>Гром</a:t>
            </a:r>
          </a:p>
        </cdr:txBody>
      </cdr:sp>
      <cdr:sp macro="" textlink="">
        <cdr:nvSpPr>
          <cdr:cNvPr id="7" name="TextBox 6">
            <a:extLst xmlns:a="http://schemas.openxmlformats.org/drawingml/2006/main">
              <a:ext uri="{FF2B5EF4-FFF2-40B4-BE49-F238E27FC236}">
                <a16:creationId xmlns:a16="http://schemas.microsoft.com/office/drawing/2014/main" id="{5AF9AF40-229F-4B8E-B472-948D5D054313}"/>
              </a:ext>
            </a:extLst>
          </cdr:cNvPr>
          <cdr:cNvSpPr txBox="1"/>
        </cdr:nvSpPr>
        <cdr:spPr>
          <a:xfrm xmlns:a="http://schemas.openxmlformats.org/drawingml/2006/main">
            <a:off x="228600" y="2499360"/>
            <a:ext cx="914400" cy="35052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 100</a:t>
            </a:r>
          </a:p>
        </cdr:txBody>
      </cdr:sp>
      <cdr:sp macro="" textlink="">
        <cdr:nvSpPr>
          <cdr:cNvPr id="8" name="TextBox 7">
            <a:extLst xmlns:a="http://schemas.openxmlformats.org/drawingml/2006/main">
              <a:ext uri="{FF2B5EF4-FFF2-40B4-BE49-F238E27FC236}">
                <a16:creationId xmlns:a16="http://schemas.microsoft.com/office/drawing/2014/main" id="{464C3619-AF04-4F61-A516-71EEEE714EE7}"/>
              </a:ext>
            </a:extLst>
          </cdr:cNvPr>
          <cdr:cNvSpPr txBox="1"/>
        </cdr:nvSpPr>
        <cdr:spPr>
          <a:xfrm xmlns:a="http://schemas.openxmlformats.org/drawingml/2006/main">
            <a:off x="259080" y="1645920"/>
            <a:ext cx="914400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FFFF00"/>
                </a:solidFill>
              </a:rPr>
              <a:t>Л 4</a:t>
            </a:r>
          </a:p>
        </cdr:txBody>
      </cdr:sp>
      <cdr:sp macro="" textlink="">
        <cdr:nvSpPr>
          <cdr:cNvPr id="9" name="TextBox 8">
            <a:extLst xmlns:a="http://schemas.openxmlformats.org/drawingml/2006/main">
              <a:ext uri="{FF2B5EF4-FFF2-40B4-BE49-F238E27FC236}">
                <a16:creationId xmlns:a16="http://schemas.microsoft.com/office/drawing/2014/main" id="{B7683A39-AC19-484F-B7D8-4C3B73667D21}"/>
              </a:ext>
            </a:extLst>
          </cdr:cNvPr>
          <cdr:cNvSpPr txBox="1"/>
        </cdr:nvSpPr>
        <cdr:spPr>
          <a:xfrm xmlns:a="http://schemas.openxmlformats.org/drawingml/2006/main">
            <a:off x="259080" y="642594"/>
            <a:ext cx="914400" cy="3657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2000" b="1" dirty="0">
                <a:solidFill>
                  <a:srgbClr val="FF0000"/>
                </a:solidFill>
              </a:rPr>
              <a:t>М 40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2F98-8626-4DB4-85F9-EAEA26DF5DD6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3C2F0-3EC1-4E0B-9F30-BC0B1F3FE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6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3C2F0-3EC1-4E0B-9F30-BC0B1F3FE00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1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B93400-CD74-4322-85D1-C2E1B32DC1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498" y="1361992"/>
            <a:ext cx="529004" cy="52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08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4660B04-5D08-4FE1-BE73-924969F876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4" y="463099"/>
            <a:ext cx="677336" cy="64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1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C74D7F3-A5B4-4A8B-B36B-BBCF3D227D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3153" y="1282320"/>
            <a:ext cx="665694" cy="67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2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93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12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3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4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179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5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56E89F03-5CAA-4A7B-85E6-54FEACDF57C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3E3D9919-D526-40E1-B47E-077216A9F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24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8C8F7-EB4B-4679-B67E-01B862ED3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Озимая пшеница</a:t>
            </a:r>
            <a:br>
              <a:rPr lang="ru-RU" dirty="0"/>
            </a:br>
            <a:r>
              <a:rPr lang="ru-RU" dirty="0"/>
              <a:t>АО Артель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60EB12-CB90-411B-8E45-EF7C1CF0D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936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EDC74-58C2-48DA-9E62-FB11E41C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64514"/>
            <a:ext cx="10058400" cy="485166"/>
          </a:xfrm>
        </p:spPr>
        <p:txBody>
          <a:bodyPr>
            <a:noAutofit/>
          </a:bodyPr>
          <a:lstStyle/>
          <a:p>
            <a:r>
              <a:rPr lang="ru-RU" sz="2800" dirty="0"/>
              <a:t>Карбамид </a:t>
            </a:r>
            <a:r>
              <a:rPr lang="ru-RU" sz="2800" dirty="0" err="1"/>
              <a:t>ютек</a:t>
            </a:r>
            <a:r>
              <a:rPr lang="ru-RU" sz="2800" dirty="0"/>
              <a:t> проигрывает на интенсивных сортах по урожайности, но увеличивает содержание белка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9623D84-65F3-414B-8F56-6D457C995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24848"/>
              </p:ext>
            </p:extLst>
          </p:nvPr>
        </p:nvGraphicFramePr>
        <p:xfrm>
          <a:off x="1066800" y="1249680"/>
          <a:ext cx="10058400" cy="4785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178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78A2E-C58D-4014-ACFC-6B632356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27354"/>
            <a:ext cx="10058400" cy="881406"/>
          </a:xfrm>
        </p:spPr>
        <p:txBody>
          <a:bodyPr>
            <a:noAutofit/>
          </a:bodyPr>
          <a:lstStyle/>
          <a:p>
            <a:r>
              <a:rPr lang="ru-RU" sz="2400" dirty="0" err="1"/>
              <a:t>Кас</a:t>
            </a:r>
            <a:r>
              <a:rPr lang="ru-RU" sz="2400" dirty="0"/>
              <a:t> по тало-мерзлой не имеет преимуществ перед селитрой. Карбамид </a:t>
            </a:r>
            <a:r>
              <a:rPr lang="ru-RU" sz="2400" dirty="0" err="1"/>
              <a:t>ютек</a:t>
            </a:r>
            <a:r>
              <a:rPr lang="ru-RU" sz="2400" dirty="0"/>
              <a:t> требует дальнейшего исследования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FBC1FDB-39A2-4590-86F3-542FDC9FB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91464"/>
              </p:ext>
            </p:extLst>
          </p:nvPr>
        </p:nvGraphicFramePr>
        <p:xfrm>
          <a:off x="1066800" y="1371600"/>
          <a:ext cx="1005840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13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1EE41-421E-4C43-8159-32A2F633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52806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Карбамид в листовых подкормках проигрывает </a:t>
            </a:r>
            <a:r>
              <a:rPr lang="ru-RU" dirty="0" err="1"/>
              <a:t>кас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1A4C53D-3562-4814-8015-305BAF07B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29399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8A48ED34-5C63-4873-8A9B-FA70B5FE1550}"/>
              </a:ext>
            </a:extLst>
          </p:cNvPr>
          <p:cNvSpPr/>
          <p:nvPr/>
        </p:nvSpPr>
        <p:spPr>
          <a:xfrm>
            <a:off x="1630680" y="1600199"/>
            <a:ext cx="2103120" cy="40849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32D4854-B469-41E4-94EB-EDFFE549A5D8}"/>
              </a:ext>
            </a:extLst>
          </p:cNvPr>
          <p:cNvSpPr/>
          <p:nvPr/>
        </p:nvSpPr>
        <p:spPr>
          <a:xfrm>
            <a:off x="3992880" y="1600200"/>
            <a:ext cx="2103120" cy="408495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81F3ACB-3627-4C0D-83F7-65A1D8B6776C}"/>
              </a:ext>
            </a:extLst>
          </p:cNvPr>
          <p:cNvSpPr/>
          <p:nvPr/>
        </p:nvSpPr>
        <p:spPr>
          <a:xfrm>
            <a:off x="6355080" y="1600198"/>
            <a:ext cx="2103120" cy="408495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8AE71E5-CD4E-4DB2-9586-D025B526C04B}"/>
              </a:ext>
            </a:extLst>
          </p:cNvPr>
          <p:cNvSpPr/>
          <p:nvPr/>
        </p:nvSpPr>
        <p:spPr>
          <a:xfrm>
            <a:off x="8717280" y="1600197"/>
            <a:ext cx="2103120" cy="4084955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C9B8A6-0AD3-4C88-A7B8-7C959E80A7A6}"/>
              </a:ext>
            </a:extLst>
          </p:cNvPr>
          <p:cNvSpPr txBox="1"/>
          <p:nvPr/>
        </p:nvSpPr>
        <p:spPr>
          <a:xfrm>
            <a:off x="2263696" y="1798638"/>
            <a:ext cx="83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Гром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22BD9A-746A-4878-BDC9-8C2DFC940403}"/>
              </a:ext>
            </a:extLst>
          </p:cNvPr>
          <p:cNvSpPr txBox="1"/>
          <p:nvPr/>
        </p:nvSpPr>
        <p:spPr>
          <a:xfrm>
            <a:off x="4576130" y="1798638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</a:rPr>
              <a:t>Б 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9522C1-B326-4316-8E10-F7DB919A61F6}"/>
              </a:ext>
            </a:extLst>
          </p:cNvPr>
          <p:cNvSpPr txBox="1"/>
          <p:nvPr/>
        </p:nvSpPr>
        <p:spPr>
          <a:xfrm>
            <a:off x="7117137" y="1798956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</a:rPr>
              <a:t>Л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6058A-CA0D-486C-BE5D-D25B6D154F78}"/>
              </a:ext>
            </a:extLst>
          </p:cNvPr>
          <p:cNvSpPr txBox="1"/>
          <p:nvPr/>
        </p:nvSpPr>
        <p:spPr>
          <a:xfrm>
            <a:off x="9380752" y="1798956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 40</a:t>
            </a:r>
          </a:p>
        </p:txBody>
      </p:sp>
    </p:spTree>
    <p:extLst>
      <p:ext uri="{BB962C8B-B14F-4D97-AF65-F5344CB8AC3E}">
        <p14:creationId xmlns:p14="http://schemas.microsoft.com/office/powerpoint/2010/main" val="346389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0EF13-53B0-40BA-830D-62ABBBA0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1114"/>
            <a:ext cx="1005840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Селитра по тало-мерзлой с листовыми подкормками дает максимальную прибавку урожайности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ECF031-841A-4ACA-BD18-B44D263D9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393031"/>
              </p:ext>
            </p:extLst>
          </p:nvPr>
        </p:nvGraphicFramePr>
        <p:xfrm>
          <a:off x="876300" y="1394486"/>
          <a:ext cx="10439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160">
                  <a:extLst>
                    <a:ext uri="{9D8B030D-6E8A-4147-A177-3AD203B41FA5}">
                      <a16:colId xmlns:a16="http://schemas.microsoft.com/office/drawing/2014/main" val="363277016"/>
                    </a:ext>
                  </a:extLst>
                </a:gridCol>
                <a:gridCol w="3528060">
                  <a:extLst>
                    <a:ext uri="{9D8B030D-6E8A-4147-A177-3AD203B41FA5}">
                      <a16:colId xmlns:a16="http://schemas.microsoft.com/office/drawing/2014/main" val="334542333"/>
                    </a:ext>
                  </a:extLst>
                </a:gridCol>
                <a:gridCol w="2827020">
                  <a:extLst>
                    <a:ext uri="{9D8B030D-6E8A-4147-A177-3AD203B41FA5}">
                      <a16:colId xmlns:a16="http://schemas.microsoft.com/office/drawing/2014/main" val="342147619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755974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Сорт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>
                          <a:effectLst/>
                        </a:rPr>
                        <a:t>Вариант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Урожайность, ц/га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Белок ср,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86145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Гром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КАС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65,8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16555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72,0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13,5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721018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 + 73+47+47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77,3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13,4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75392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Безостая 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КАС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59,5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7289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68,1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14,7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17134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 + 73+47+47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70,3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14,6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88646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Льговская 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КАС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69,1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14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33778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>
                          <a:effectLst/>
                        </a:rPr>
                        <a:t>200 селитры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71,5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7461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 + 73+47+47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72,1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02651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Московская 40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КАС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8058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65,9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16,4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97592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vl="1"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800" b="1" u="none" strike="noStrike" dirty="0">
                          <a:effectLst/>
                        </a:rPr>
                        <a:t>200 селитры + 73+47+47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67,8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9744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56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34FBB-D3B2-487F-B210-2BD77A7A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Сульфат магния в листовые подкормки повышает урожайность и качество озимой пшеницы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2224EE1-EE61-45A8-89B9-1E168642D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513024"/>
              </p:ext>
            </p:extLst>
          </p:nvPr>
        </p:nvGraphicFramePr>
        <p:xfrm>
          <a:off x="1727687" y="1739552"/>
          <a:ext cx="10058400" cy="431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68D740D-CE99-47BF-95AD-14E416731FA8}"/>
              </a:ext>
            </a:extLst>
          </p:cNvPr>
          <p:cNvGrpSpPr/>
          <p:nvPr/>
        </p:nvGrpSpPr>
        <p:grpSpPr>
          <a:xfrm>
            <a:off x="1066800" y="2148840"/>
            <a:ext cx="10582127" cy="3140393"/>
            <a:chOff x="405913" y="2118360"/>
            <a:chExt cx="10582127" cy="3140393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2B82E30D-0936-44C4-A0EA-C699F48DF6D0}"/>
                </a:ext>
              </a:extLst>
            </p:cNvPr>
            <p:cNvSpPr/>
            <p:nvPr/>
          </p:nvSpPr>
          <p:spPr>
            <a:xfrm>
              <a:off x="472440" y="2118360"/>
              <a:ext cx="10515600" cy="762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ACCADDF6-CE2D-45C1-8686-98D725230C10}"/>
                </a:ext>
              </a:extLst>
            </p:cNvPr>
            <p:cNvSpPr/>
            <p:nvPr/>
          </p:nvSpPr>
          <p:spPr>
            <a:xfrm>
              <a:off x="441960" y="2918460"/>
              <a:ext cx="10515600" cy="762000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208462D5-D779-4B1E-9F22-B72BE23D27E9}"/>
                </a:ext>
              </a:extLst>
            </p:cNvPr>
            <p:cNvSpPr/>
            <p:nvPr/>
          </p:nvSpPr>
          <p:spPr>
            <a:xfrm>
              <a:off x="472440" y="3741738"/>
              <a:ext cx="10515600" cy="762000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AE9BD6F3-CE22-4EF9-9434-0F2CB82E3072}"/>
                </a:ext>
              </a:extLst>
            </p:cNvPr>
            <p:cNvSpPr/>
            <p:nvPr/>
          </p:nvSpPr>
          <p:spPr>
            <a:xfrm>
              <a:off x="472440" y="4496753"/>
              <a:ext cx="10515600" cy="762000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7A8F78-27B8-4DF1-B468-ED8C1F1148B9}"/>
                </a:ext>
              </a:extLst>
            </p:cNvPr>
            <p:cNvSpPr txBox="1"/>
            <p:nvPr/>
          </p:nvSpPr>
          <p:spPr>
            <a:xfrm>
              <a:off x="472440" y="2299305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>
                  <a:solidFill>
                    <a:srgbClr val="FF0000"/>
                  </a:solidFill>
                </a:rPr>
                <a:t>М40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C11480-AE61-4D5F-84EA-09CC62DFAE87}"/>
                </a:ext>
              </a:extLst>
            </p:cNvPr>
            <p:cNvSpPr txBox="1"/>
            <p:nvPr/>
          </p:nvSpPr>
          <p:spPr>
            <a:xfrm>
              <a:off x="534956" y="3064510"/>
              <a:ext cx="5790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>
                  <a:solidFill>
                    <a:srgbClr val="00B0F0"/>
                  </a:solidFill>
                </a:rPr>
                <a:t>Л 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1D561F-2DF1-48CB-8A8F-BD7BBB866F7B}"/>
                </a:ext>
              </a:extLst>
            </p:cNvPr>
            <p:cNvSpPr txBox="1"/>
            <p:nvPr/>
          </p:nvSpPr>
          <p:spPr>
            <a:xfrm>
              <a:off x="413616" y="3896330"/>
              <a:ext cx="835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Б 100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B1188C-BA31-4448-AA8B-0984E1A6EE23}"/>
                </a:ext>
              </a:extLst>
            </p:cNvPr>
            <p:cNvSpPr txBox="1"/>
            <p:nvPr/>
          </p:nvSpPr>
          <p:spPr>
            <a:xfrm>
              <a:off x="405913" y="4693097"/>
              <a:ext cx="8370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>
                  <a:solidFill>
                    <a:srgbClr val="FFFF00"/>
                  </a:solidFill>
                </a:rPr>
                <a:t>Гром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55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D9B08-A7B2-4AF7-8FB6-7D077E5D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32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Обработка </a:t>
            </a:r>
            <a:r>
              <a:rPr lang="ru-RU" dirty="0" err="1"/>
              <a:t>кас</a:t>
            </a:r>
            <a:r>
              <a:rPr lang="ru-RU" dirty="0"/>
              <a:t> по колосу не требует установки 5</a:t>
            </a:r>
            <a:r>
              <a:rPr lang="en-US" dirty="0"/>
              <a:t>S </a:t>
            </a:r>
            <a:r>
              <a:rPr lang="ru-RU" dirty="0"/>
              <a:t>шлангов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4E9D472-20BD-4668-8A43-973CF37F8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880191"/>
              </p:ext>
            </p:extLst>
          </p:nvPr>
        </p:nvGraphicFramePr>
        <p:xfrm>
          <a:off x="889819" y="1804281"/>
          <a:ext cx="9612015" cy="441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41092790"/>
                    </a:ext>
                  </a:extLst>
                </a:gridCol>
                <a:gridCol w="3576975">
                  <a:extLst>
                    <a:ext uri="{9D8B030D-6E8A-4147-A177-3AD203B41FA5}">
                      <a16:colId xmlns:a16="http://schemas.microsoft.com/office/drawing/2014/main" val="363545277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8604728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089770361"/>
                    </a:ext>
                  </a:extLst>
                </a:gridCol>
              </a:tblGrid>
              <a:tr h="34648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Вариант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Урожайность, ц/га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Белок ср,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7414127"/>
                  </a:ext>
                </a:extLst>
              </a:tr>
              <a:tr h="34648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+ 73+47+47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431491"/>
                  </a:ext>
                </a:extLst>
              </a:tr>
              <a:tr h="236722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7418190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2923562"/>
                  </a:ext>
                </a:extLst>
              </a:tr>
              <a:tr h="34648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Безостая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+ 73+47+47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980490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6933523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761512"/>
                  </a:ext>
                </a:extLst>
              </a:tr>
              <a:tr h="34648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Льговская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+ 73+47+47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4928148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715076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3778581"/>
                  </a:ext>
                </a:extLst>
              </a:tr>
              <a:tr h="346480">
                <a:tc rowSpan="3"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+ 73+47+47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1150434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5517706"/>
                  </a:ext>
                </a:extLst>
              </a:tr>
              <a:tr h="346480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селитры + КАС 73+47+47+50ш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883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113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0C36B-29A1-472A-954F-4F1AA41B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A3690-C413-4475-8B6E-912DB0CC9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6065"/>
            <a:ext cx="10058400" cy="43389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Лидером по урожайности среди сортов «Обоймы Артели» является новый сорт </a:t>
            </a:r>
            <a:r>
              <a:rPr lang="ru-RU" b="1" dirty="0" err="1">
                <a:solidFill>
                  <a:srgbClr val="FF0000"/>
                </a:solidFill>
              </a:rPr>
              <a:t>Алексеич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err="1"/>
              <a:t>Прорастение</a:t>
            </a:r>
            <a:r>
              <a:rPr lang="ru-RU" dirty="0"/>
              <a:t> на корню не связано с наличием остей. Группа спелости, указанная </a:t>
            </a:r>
            <a:r>
              <a:rPr lang="ru-RU" dirty="0" err="1"/>
              <a:t>оригинатором</a:t>
            </a:r>
            <a:r>
              <a:rPr lang="ru-RU" dirty="0"/>
              <a:t>, присваивается для своей зоны. Наименее склонные к прорастанию сорта </a:t>
            </a:r>
            <a:r>
              <a:rPr lang="ru-RU" dirty="0" err="1"/>
              <a:t>немчиновской</a:t>
            </a:r>
            <a:r>
              <a:rPr lang="ru-RU" dirty="0"/>
              <a:t> селекции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/>
              <a:t>Внесение серы с осени в виде сульфата кальция и </a:t>
            </a:r>
            <a:r>
              <a:rPr lang="ru-RU" dirty="0" err="1"/>
              <a:t>сульфоаммофоса</a:t>
            </a:r>
            <a:r>
              <a:rPr lang="ru-RU" dirty="0"/>
              <a:t> не дало существенной прибавки по урожайности и качеству по отношению к </a:t>
            </a:r>
            <a:r>
              <a:rPr lang="ru-RU" dirty="0" err="1"/>
              <a:t>диаммофоске</a:t>
            </a:r>
            <a:r>
              <a:rPr lang="ru-RU" dirty="0"/>
              <a:t> на фоне листовых подкормок. Без листовых подкормок сульфат кальция показал снижение урожайности относительно </a:t>
            </a:r>
            <a:r>
              <a:rPr lang="ru-RU" dirty="0" err="1"/>
              <a:t>диаммофоски</a:t>
            </a:r>
            <a:r>
              <a:rPr lang="ru-RU" dirty="0"/>
              <a:t>. Возможно, что говорит об отсутствии недостатка серы в почве. </a:t>
            </a:r>
          </a:p>
          <a:p>
            <a:r>
              <a:rPr lang="ru-RU" dirty="0"/>
              <a:t>Внесение карбамида </a:t>
            </a:r>
            <a:r>
              <a:rPr lang="ru-RU" dirty="0" err="1"/>
              <a:t>ютек</a:t>
            </a:r>
            <a:r>
              <a:rPr lang="ru-RU" dirty="0"/>
              <a:t> по тало-мерзлой без листовых подкормок показало снижение урожайности, но при этом повысило белок. Это указывает на </a:t>
            </a:r>
            <a:r>
              <a:rPr lang="ru-RU" dirty="0" err="1"/>
              <a:t>прологированность</a:t>
            </a:r>
            <a:r>
              <a:rPr lang="ru-RU" dirty="0"/>
              <a:t> действия удобрения.</a:t>
            </a:r>
          </a:p>
          <a:p>
            <a:r>
              <a:rPr lang="ru-RU" dirty="0"/>
              <a:t>Внесение карбамида </a:t>
            </a:r>
            <a:r>
              <a:rPr lang="ru-RU" dirty="0" err="1"/>
              <a:t>ютек</a:t>
            </a:r>
            <a:r>
              <a:rPr lang="ru-RU" dirty="0"/>
              <a:t> на фоне листовых подкормок повышало белок и урожайность. Применение </a:t>
            </a:r>
            <a:r>
              <a:rPr lang="ru-RU" dirty="0" err="1"/>
              <a:t>кас</a:t>
            </a:r>
            <a:r>
              <a:rPr lang="ru-RU" dirty="0"/>
              <a:t> по тало-мерзлой вместо селитры не имело существенных преимуществ ни по урожайности, ни по белку.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55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49896-BB11-44A0-ACD6-5E7F772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C2E649-933F-484F-BF67-D3D36C772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Карбамид в качестве листовых подкормок проигрывает обработкам </a:t>
            </a:r>
            <a:r>
              <a:rPr lang="ru-RU" dirty="0" err="1"/>
              <a:t>кас</a:t>
            </a:r>
            <a:r>
              <a:rPr lang="ru-RU" dirty="0"/>
              <a:t>.</a:t>
            </a:r>
          </a:p>
          <a:p>
            <a:r>
              <a:rPr lang="ru-RU" dirty="0"/>
              <a:t>В нашей зоне целесообразно вносить основную дозу азота по тало-мерзлой в виде аммиачной селитры и часть азота в виде листовых подкормок </a:t>
            </a:r>
            <a:r>
              <a:rPr lang="ru-RU" dirty="0" err="1"/>
              <a:t>кас</a:t>
            </a:r>
            <a:r>
              <a:rPr lang="ru-RU" dirty="0"/>
              <a:t>.</a:t>
            </a:r>
          </a:p>
          <a:p>
            <a:r>
              <a:rPr lang="ru-RU" dirty="0"/>
              <a:t>Добавление сульфата магния в дозах 2-6 кг в каждую из трех подкормок </a:t>
            </a:r>
            <a:r>
              <a:rPr lang="ru-RU" dirty="0" err="1"/>
              <a:t>кас</a:t>
            </a:r>
            <a:r>
              <a:rPr lang="ru-RU" dirty="0"/>
              <a:t> увеличивает урожайность и качество пшеницы.</a:t>
            </a:r>
          </a:p>
          <a:p>
            <a:r>
              <a:rPr lang="ru-RU" dirty="0"/>
              <a:t>Обработка 50 л (рабочий раствор 100 л/га) </a:t>
            </a:r>
            <a:r>
              <a:rPr lang="ru-RU" dirty="0" err="1"/>
              <a:t>кас</a:t>
            </a:r>
            <a:r>
              <a:rPr lang="ru-RU" dirty="0"/>
              <a:t> по колосу в качестве дополнительной четвертой подкормки увеличивает урожайность пшеницы. Внесение </a:t>
            </a:r>
            <a:r>
              <a:rPr lang="ru-RU" dirty="0" err="1"/>
              <a:t>кас</a:t>
            </a:r>
            <a:r>
              <a:rPr lang="ru-RU" dirty="0"/>
              <a:t> по колосу не требует дополнительного оборудования опрыскивателей шлангами и другими устройствами, позволяющими доставлять </a:t>
            </a:r>
            <a:r>
              <a:rPr lang="ru-RU" dirty="0" err="1"/>
              <a:t>кас</a:t>
            </a:r>
            <a:r>
              <a:rPr lang="ru-RU" dirty="0"/>
              <a:t> к основанию растений.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825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4D022B-FD91-45C6-9F25-A472C754E03E}"/>
              </a:ext>
            </a:extLst>
          </p:cNvPr>
          <p:cNvSpPr txBox="1"/>
          <p:nvPr/>
        </p:nvSpPr>
        <p:spPr>
          <a:xfrm>
            <a:off x="3653664" y="2079523"/>
            <a:ext cx="5006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7184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D2D6D-4150-4673-A5DA-77673D63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1. Урожайность сортов</a:t>
            </a:r>
          </a:p>
        </p:txBody>
      </p:sp>
    </p:spTree>
    <p:extLst>
      <p:ext uri="{BB962C8B-B14F-4D97-AF65-F5344CB8AC3E}">
        <p14:creationId xmlns:p14="http://schemas.microsoft.com/office/powerpoint/2010/main" val="119971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5EC13-36EB-4402-9E7C-AE96FE86E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520" y="0"/>
            <a:ext cx="10165080" cy="1371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Алексеич</a:t>
            </a:r>
            <a:r>
              <a:rPr lang="ru-RU" dirty="0"/>
              <a:t> - лидер «Обоймы Артели»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BE69A97-0A5E-4302-9085-EFD414459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66594"/>
              </p:ext>
            </p:extLst>
          </p:nvPr>
        </p:nvGraphicFramePr>
        <p:xfrm>
          <a:off x="1066800" y="960120"/>
          <a:ext cx="10058400" cy="547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45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96BB9-F1E7-49DD-BFE6-29101BE1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2. Прорастание на корню</a:t>
            </a:r>
          </a:p>
        </p:txBody>
      </p:sp>
    </p:spTree>
    <p:extLst>
      <p:ext uri="{BB962C8B-B14F-4D97-AF65-F5344CB8AC3E}">
        <p14:creationId xmlns:p14="http://schemas.microsoft.com/office/powerpoint/2010/main" val="249506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5EE2B-B6F6-4F39-ADA5-96649368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40428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Наличие остей не повлияло на интенсивность прорастания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E0202A0-4730-4696-85CD-AA9FF5E6E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42718"/>
              </p:ext>
            </p:extLst>
          </p:nvPr>
        </p:nvGraphicFramePr>
        <p:xfrm>
          <a:off x="350520" y="411480"/>
          <a:ext cx="8351516" cy="585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489021092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87410096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24930180"/>
                    </a:ext>
                  </a:extLst>
                </a:gridCol>
                <a:gridCol w="1676396">
                  <a:extLst>
                    <a:ext uri="{9D8B030D-6E8A-4147-A177-3AD203B41FA5}">
                      <a16:colId xmlns:a16="http://schemas.microsoft.com/office/drawing/2014/main" val="3893977379"/>
                    </a:ext>
                  </a:extLst>
                </a:gridCol>
              </a:tblGrid>
              <a:tr h="344593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Сорт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Пророст,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созревания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Наличие остей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0555504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Ермак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67,8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среднеранний</a:t>
                      </a:r>
                      <a:endParaRPr lang="ru-RU" sz="2000" b="0" i="0" u="none" strike="noStrike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6282586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Губернатор Дона</a:t>
                      </a:r>
                      <a:endParaRPr lang="ru-RU" sz="2000" b="0" i="0" u="none" strike="noStrike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30,4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среднеранний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348185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Гром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711587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Веха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4665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Скипетр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424696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Немчиновская 57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5461026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Безостая 100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среднеранний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rgbClr val="BA303D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BA303D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2823892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Антонина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среднепоздний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8126924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Этана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6259115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Алексеич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735573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Московская 56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1991834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Прасковья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1017732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Юка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среднепоздний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1962344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Льговская 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4431677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Торрилд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5473242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Московская 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среднеспелый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4483680"/>
                  </a:ext>
                </a:extLst>
              </a:tr>
            </a:tbl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3FAFE636-2BA8-4627-B69D-4C06EAE98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3429000"/>
            <a:ext cx="2430780" cy="2987040"/>
          </a:xfr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Группа спелости в описании сорта присваиваются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оригинатором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и ее нельзя использовать для сравнения скороспелости среди сортов разного происхождения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EE6B3-66C7-4166-A5F6-E160AFA1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3. Опыты с удобрениями</a:t>
            </a:r>
          </a:p>
        </p:txBody>
      </p:sp>
    </p:spTree>
    <p:extLst>
      <p:ext uri="{BB962C8B-B14F-4D97-AF65-F5344CB8AC3E}">
        <p14:creationId xmlns:p14="http://schemas.microsoft.com/office/powerpoint/2010/main" val="402359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307B0-B7AA-4115-93CE-30024C7E5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784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Схема опытов на озимой пшенице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47B6742-0F51-474E-B69F-A60A14773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003407"/>
              </p:ext>
            </p:extLst>
          </p:nvPr>
        </p:nvGraphicFramePr>
        <p:xfrm>
          <a:off x="533400" y="1021080"/>
          <a:ext cx="11109960" cy="536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03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DE171-DD6D-411A-A2A8-9E341CE8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642594"/>
            <a:ext cx="9921240" cy="454686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Внесение серы с осени неэффективно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EF6899C-C481-4F1F-9893-EAA21CFC3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902514"/>
              </p:ext>
            </p:extLst>
          </p:nvPr>
        </p:nvGraphicFramePr>
        <p:xfrm>
          <a:off x="1066800" y="1249680"/>
          <a:ext cx="10058400" cy="496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50A9EE0-1A6B-4F6A-B0AC-7220881A104E}"/>
              </a:ext>
            </a:extLst>
          </p:cNvPr>
          <p:cNvGrpSpPr/>
          <p:nvPr/>
        </p:nvGrpSpPr>
        <p:grpSpPr>
          <a:xfrm>
            <a:off x="828317" y="1529233"/>
            <a:ext cx="10838380" cy="3836925"/>
            <a:chOff x="828317" y="1529233"/>
            <a:chExt cx="10838380" cy="3836925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9BB44DAC-D320-42A7-925E-85C288C3ACE3}"/>
                </a:ext>
              </a:extLst>
            </p:cNvPr>
            <p:cNvSpPr/>
            <p:nvPr/>
          </p:nvSpPr>
          <p:spPr>
            <a:xfrm>
              <a:off x="828317" y="1529233"/>
              <a:ext cx="10805160" cy="868680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E7033BF4-D8A3-44D2-9963-B1704B1548B4}"/>
                </a:ext>
              </a:extLst>
            </p:cNvPr>
            <p:cNvSpPr/>
            <p:nvPr/>
          </p:nvSpPr>
          <p:spPr>
            <a:xfrm>
              <a:off x="828317" y="2500409"/>
              <a:ext cx="10805160" cy="8686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0B006C60-8767-4DF8-A9A8-B6FF15526113}"/>
                </a:ext>
              </a:extLst>
            </p:cNvPr>
            <p:cNvSpPr/>
            <p:nvPr/>
          </p:nvSpPr>
          <p:spPr>
            <a:xfrm>
              <a:off x="861537" y="3486362"/>
              <a:ext cx="10805160" cy="868680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3904EB63-9283-46BB-BA77-B59E871F9ECF}"/>
                </a:ext>
              </a:extLst>
            </p:cNvPr>
            <p:cNvSpPr/>
            <p:nvPr/>
          </p:nvSpPr>
          <p:spPr>
            <a:xfrm>
              <a:off x="828317" y="4497478"/>
              <a:ext cx="10805160" cy="868680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D4CC1F-9E43-4B00-BC94-0D6E49878E0D}"/>
                </a:ext>
              </a:extLst>
            </p:cNvPr>
            <p:cNvSpPr txBox="1"/>
            <p:nvPr/>
          </p:nvSpPr>
          <p:spPr>
            <a:xfrm rot="16200000">
              <a:off x="10813143" y="4714524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Гром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2490F6-86BE-41D1-8864-D74D4FB0A7BC}"/>
                </a:ext>
              </a:extLst>
            </p:cNvPr>
            <p:cNvSpPr txBox="1"/>
            <p:nvPr/>
          </p:nvSpPr>
          <p:spPr>
            <a:xfrm rot="16200000">
              <a:off x="10832379" y="3736035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Б 100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AA87AC3-7A82-41F5-804E-EA6EB8DA46AC}"/>
                </a:ext>
              </a:extLst>
            </p:cNvPr>
            <p:cNvSpPr txBox="1"/>
            <p:nvPr/>
          </p:nvSpPr>
          <p:spPr>
            <a:xfrm rot="16200000">
              <a:off x="10716460" y="25789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Л 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300CCC-9C43-4A94-AA13-BE4E80FD033D}"/>
                </a:ext>
              </a:extLst>
            </p:cNvPr>
            <p:cNvSpPr txBox="1"/>
            <p:nvPr/>
          </p:nvSpPr>
          <p:spPr>
            <a:xfrm rot="16200000">
              <a:off x="10793677" y="1864531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М 40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626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2ED8A-106C-4752-99F2-CF7BB3C3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30886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Осеннее внесение серы не дало прибавки урожая и повышения качества 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06F2A1F-1832-41CC-9801-F8110B7F7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825485"/>
              </p:ext>
            </p:extLst>
          </p:nvPr>
        </p:nvGraphicFramePr>
        <p:xfrm>
          <a:off x="1310640" y="1325880"/>
          <a:ext cx="10058400" cy="505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72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2201</TotalTime>
  <Words>714</Words>
  <Application>Microsoft Office PowerPoint</Application>
  <PresentationFormat>Широкоэкранный</PresentationFormat>
  <Paragraphs>233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Савон</vt:lpstr>
      <vt:lpstr>Озимая пшеница АО Артель</vt:lpstr>
      <vt:lpstr>1. Урожайность сортов</vt:lpstr>
      <vt:lpstr>Алексеич - лидер «Обоймы Артели»</vt:lpstr>
      <vt:lpstr>2. Прорастание на корню</vt:lpstr>
      <vt:lpstr>Наличие остей не повлияло на интенсивность прорастания</vt:lpstr>
      <vt:lpstr>3. Опыты с удобрениями</vt:lpstr>
      <vt:lpstr>Схема опытов на озимой пшенице</vt:lpstr>
      <vt:lpstr>Внесение серы с осени неэффективно</vt:lpstr>
      <vt:lpstr>Осеннее внесение серы не дало прибавки урожая и повышения качества </vt:lpstr>
      <vt:lpstr>Карбамид ютек проигрывает на интенсивных сортах по урожайности, но увеличивает содержание белка</vt:lpstr>
      <vt:lpstr>Кас по тало-мерзлой не имеет преимуществ перед селитрой. Карбамид ютек требует дальнейшего исследования</vt:lpstr>
      <vt:lpstr>Карбамид в листовых подкормках проигрывает кас</vt:lpstr>
      <vt:lpstr>Селитра по тало-мерзлой с листовыми подкормками дает максимальную прибавку урожайности</vt:lpstr>
      <vt:lpstr>Сульфат магния в листовые подкормки повышает урожайность и качество озимой пшеницы</vt:lpstr>
      <vt:lpstr>Обработка кас по колосу не требует установки 5S шлангов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Озимая пшеница АО Артель</dc:title>
  <dc:creator>Пользователь Windows</dc:creator>
  <cp:lastModifiedBy>Пользователь Windows</cp:lastModifiedBy>
  <cp:revision>68</cp:revision>
  <dcterms:created xsi:type="dcterms:W3CDTF">2018-12-16T12:15:57Z</dcterms:created>
  <dcterms:modified xsi:type="dcterms:W3CDTF">2018-12-19T19:19:09Z</dcterms:modified>
</cp:coreProperties>
</file>